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72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3" r:id="rId19"/>
    <p:sldId id="274" r:id="rId20"/>
    <p:sldId id="275" r:id="rId21"/>
    <p:sldId id="276" r:id="rId22"/>
    <p:sldId id="277" r:id="rId23"/>
    <p:sldId id="278" r:id="rId24"/>
    <p:sldId id="283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A72293-AB33-2343-931E-C8D556B56F9B}" type="doc">
      <dgm:prSet loTypeId="urn:microsoft.com/office/officeart/2005/8/layout/radial1" loCatId="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ABE86CC4-CCBE-9B4F-8693-F9C66DF686AF}">
      <dgm:prSet phldrT="[文字]" custT="1"/>
      <dgm:spPr/>
      <dgm:t>
        <a:bodyPr/>
        <a:lstStyle/>
        <a:p>
          <a:r>
            <a:rPr lang="zh-TW" altLang="en-US" sz="1600" b="1" dirty="0">
              <a:ln>
                <a:noFill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rPr>
            <a:t>攪拌機</a:t>
          </a:r>
        </a:p>
      </dgm:t>
    </dgm:pt>
    <dgm:pt modelId="{3F22B7C6-415A-8444-A700-299C718469A4}" type="parTrans" cxnId="{37279600-133E-1643-9C42-6A2C4E9F51B3}">
      <dgm:prSet/>
      <dgm:spPr/>
      <dgm:t>
        <a:bodyPr/>
        <a:lstStyle/>
        <a:p>
          <a:endParaRPr lang="zh-TW" altLang="en-US" sz="1100"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a:endParaRPr>
        </a:p>
      </dgm:t>
    </dgm:pt>
    <dgm:pt modelId="{11EC38FD-0593-6E40-AADA-701B2F894D3C}" type="sibTrans" cxnId="{37279600-133E-1643-9C42-6A2C4E9F51B3}">
      <dgm:prSet/>
      <dgm:spPr/>
      <dgm:t>
        <a:bodyPr/>
        <a:lstStyle/>
        <a:p>
          <a:endParaRPr lang="zh-TW" altLang="en-US" sz="1100"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a:endParaRPr>
        </a:p>
      </dgm:t>
    </dgm:pt>
    <dgm:pt modelId="{6C6364D4-F25E-CC4D-877A-1E3BF3ADF7C8}">
      <dgm:prSet phldrT="[文字]" custT="1"/>
      <dgm:spPr/>
      <dgm:t>
        <a:bodyPr/>
        <a:lstStyle/>
        <a:p>
          <a:r>
            <a:rPr lang="zh-TW" altLang="en-US" sz="1400" b="1" dirty="0">
              <a:ln>
                <a:noFill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+mn-ea"/>
              <a:ea typeface="+mn-ea"/>
            </a:rPr>
            <a:t>吞砂石</a:t>
          </a:r>
        </a:p>
      </dgm:t>
    </dgm:pt>
    <dgm:pt modelId="{D16AF8D3-E26E-6148-A6C4-4FA5CFAFBA67}" type="parTrans" cxnId="{FB94EAB3-D64E-324E-BA62-D92B9345C2BC}">
      <dgm:prSet custT="1"/>
      <dgm:spPr/>
      <dgm:t>
        <a:bodyPr/>
        <a:lstStyle/>
        <a:p>
          <a:endParaRPr lang="zh-TW" altLang="en-US" sz="100"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a:endParaRPr>
        </a:p>
      </dgm:t>
    </dgm:pt>
    <dgm:pt modelId="{F08D2B85-1446-7844-AB12-E4EE8DB72D67}" type="sibTrans" cxnId="{FB94EAB3-D64E-324E-BA62-D92B9345C2BC}">
      <dgm:prSet/>
      <dgm:spPr/>
      <dgm:t>
        <a:bodyPr/>
        <a:lstStyle/>
        <a:p>
          <a:endParaRPr lang="zh-TW" altLang="en-US" sz="1100"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a:endParaRPr>
        </a:p>
      </dgm:t>
    </dgm:pt>
    <dgm:pt modelId="{15EFEB07-7DDA-2D4A-B6C8-B42F40011AE7}">
      <dgm:prSet phldrT="[文字]" custT="1"/>
      <dgm:spPr/>
      <dgm:t>
        <a:bodyPr/>
        <a:lstStyle/>
        <a:p>
          <a:r>
            <a:rPr lang="zh-TW" altLang="en-US" sz="1400" b="1" dirty="0">
              <a:ln>
                <a:noFill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+mn-ea"/>
              <a:ea typeface="+mn-ea"/>
            </a:rPr>
            <a:t>嚼水泥</a:t>
          </a:r>
        </a:p>
      </dgm:t>
    </dgm:pt>
    <dgm:pt modelId="{2A3216EC-349A-BF43-96F0-CC985BF4FD6F}" type="parTrans" cxnId="{2E156857-2A05-A342-9B61-530EF563F256}">
      <dgm:prSet custT="1"/>
      <dgm:spPr/>
      <dgm:t>
        <a:bodyPr/>
        <a:lstStyle/>
        <a:p>
          <a:endParaRPr lang="zh-TW" altLang="en-US" sz="100"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a:endParaRPr>
        </a:p>
      </dgm:t>
    </dgm:pt>
    <dgm:pt modelId="{CB1B8B45-DCE4-5349-89D4-81C93DC1E66C}" type="sibTrans" cxnId="{2E156857-2A05-A342-9B61-530EF563F256}">
      <dgm:prSet/>
      <dgm:spPr/>
      <dgm:t>
        <a:bodyPr/>
        <a:lstStyle/>
        <a:p>
          <a:endParaRPr lang="zh-TW" altLang="en-US" sz="1100"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a:endParaRPr>
        </a:p>
      </dgm:t>
    </dgm:pt>
    <dgm:pt modelId="{A748A00C-6465-AD4A-AC4A-0E23B1E61C80}">
      <dgm:prSet phldrT="[文字]" custT="1"/>
      <dgm:spPr/>
      <dgm:t>
        <a:bodyPr/>
        <a:lstStyle/>
        <a:p>
          <a:r>
            <a:rPr lang="zh-TW" altLang="en-US" sz="1400" b="1" dirty="0">
              <a:ln>
                <a:noFill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+mn-ea"/>
              <a:ea typeface="+mn-ea"/>
            </a:rPr>
            <a:t>大桶大桶的喝水</a:t>
          </a:r>
        </a:p>
      </dgm:t>
    </dgm:pt>
    <dgm:pt modelId="{97132F7D-BF33-F54A-9FE1-CF1C51C27A46}" type="parTrans" cxnId="{33D34A0F-B56B-5B48-8887-BDFD62571C9F}">
      <dgm:prSet custT="1"/>
      <dgm:spPr/>
      <dgm:t>
        <a:bodyPr/>
        <a:lstStyle/>
        <a:p>
          <a:endParaRPr lang="zh-TW" altLang="en-US" sz="100"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a:endParaRPr>
        </a:p>
      </dgm:t>
    </dgm:pt>
    <dgm:pt modelId="{DCD0EC98-A91D-E944-93AE-91D9A480DE98}" type="sibTrans" cxnId="{33D34A0F-B56B-5B48-8887-BDFD62571C9F}">
      <dgm:prSet/>
      <dgm:spPr/>
      <dgm:t>
        <a:bodyPr/>
        <a:lstStyle/>
        <a:p>
          <a:endParaRPr lang="zh-TW" altLang="en-US" sz="1100"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a:endParaRPr>
        </a:p>
      </dgm:t>
    </dgm:pt>
    <dgm:pt modelId="{A144404A-F4BA-2B4E-88C4-BE0450D7069E}">
      <dgm:prSet phldrT="[文字]" custT="1"/>
      <dgm:spPr/>
      <dgm:t>
        <a:bodyPr/>
        <a:lstStyle/>
        <a:p>
          <a:r>
            <a:rPr lang="zh-TW" altLang="en-US" sz="1400" b="1" dirty="0">
              <a:ln>
                <a:noFill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+mn-ea"/>
              <a:ea typeface="+mn-ea"/>
            </a:rPr>
            <a:t>巨口大腹</a:t>
          </a:r>
        </a:p>
      </dgm:t>
    </dgm:pt>
    <dgm:pt modelId="{406739E6-932D-9D49-8D85-23A74789A7B6}" type="parTrans" cxnId="{2A3DD0F0-4022-D648-9FA6-912AD1383CA9}">
      <dgm:prSet custT="1"/>
      <dgm:spPr/>
      <dgm:t>
        <a:bodyPr/>
        <a:lstStyle/>
        <a:p>
          <a:endParaRPr lang="zh-TW" altLang="en-US" sz="100"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a:endParaRPr>
        </a:p>
      </dgm:t>
    </dgm:pt>
    <dgm:pt modelId="{97137788-38C4-794E-A33A-9D93E1C7E2E7}" type="sibTrans" cxnId="{2A3DD0F0-4022-D648-9FA6-912AD1383CA9}">
      <dgm:prSet/>
      <dgm:spPr/>
      <dgm:t>
        <a:bodyPr/>
        <a:lstStyle/>
        <a:p>
          <a:endParaRPr lang="zh-TW" altLang="en-US" sz="1100"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a:endParaRPr>
        </a:p>
      </dgm:t>
    </dgm:pt>
    <dgm:pt modelId="{956076AC-CCCE-2F43-B2CF-19F2F3E2ED68}">
      <dgm:prSet phldrT="[文字]" custT="1"/>
      <dgm:spPr/>
      <dgm:t>
        <a:bodyPr/>
        <a:lstStyle/>
        <a:p>
          <a:r>
            <a:rPr lang="zh-TW" altLang="en-US" sz="1400" b="1" dirty="0">
              <a:ln>
                <a:noFill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+mn-ea"/>
              <a:ea typeface="+mn-ea"/>
            </a:rPr>
            <a:t>吃一切硬的</a:t>
          </a:r>
        </a:p>
      </dgm:t>
    </dgm:pt>
    <dgm:pt modelId="{D69B552D-E0A1-0B42-B2B1-7718795ED8F5}" type="parTrans" cxnId="{83699778-A169-5749-98BE-33089276F447}">
      <dgm:prSet custT="1"/>
      <dgm:spPr/>
      <dgm:t>
        <a:bodyPr/>
        <a:lstStyle/>
        <a:p>
          <a:endParaRPr lang="zh-TW" altLang="en-US" sz="100"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a:endParaRPr>
        </a:p>
      </dgm:t>
    </dgm:pt>
    <dgm:pt modelId="{EAA973F1-4665-AA41-BB8E-6C745E8A6A57}" type="sibTrans" cxnId="{83699778-A169-5749-98BE-33089276F447}">
      <dgm:prSet/>
      <dgm:spPr/>
      <dgm:t>
        <a:bodyPr/>
        <a:lstStyle/>
        <a:p>
          <a:endParaRPr lang="zh-TW" altLang="en-US" sz="1100"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a:endParaRPr>
        </a:p>
      </dgm:t>
    </dgm:pt>
    <dgm:pt modelId="{57CDD125-645F-0B4E-B647-4299324EF2FE}">
      <dgm:prSet phldrT="[文字]" custT="1"/>
      <dgm:spPr/>
      <dgm:t>
        <a:bodyPr/>
        <a:lstStyle/>
        <a:p>
          <a:r>
            <a:rPr lang="zh-TW" altLang="en-US" sz="1400" b="1" dirty="0">
              <a:ln>
                <a:noFill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+mn-ea"/>
              <a:ea typeface="+mn-ea"/>
            </a:rPr>
            <a:t>吃粗糙的</a:t>
          </a:r>
        </a:p>
      </dgm:t>
    </dgm:pt>
    <dgm:pt modelId="{69BC90E6-BA0A-8949-BF34-02B97348D312}" type="parTrans" cxnId="{ACFE7ADB-4D91-CF4F-B15E-CD59FB407B0D}">
      <dgm:prSet custT="1"/>
      <dgm:spPr/>
      <dgm:t>
        <a:bodyPr/>
        <a:lstStyle/>
        <a:p>
          <a:endParaRPr lang="zh-TW" altLang="en-US" sz="100"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a:endParaRPr>
        </a:p>
      </dgm:t>
    </dgm:pt>
    <dgm:pt modelId="{5992D39F-B9DC-D74E-885F-81076D55542C}" type="sibTrans" cxnId="{ACFE7ADB-4D91-CF4F-B15E-CD59FB407B0D}">
      <dgm:prSet/>
      <dgm:spPr/>
      <dgm:t>
        <a:bodyPr/>
        <a:lstStyle/>
        <a:p>
          <a:endParaRPr lang="zh-TW" altLang="en-US" sz="1100"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a:endParaRPr>
        </a:p>
      </dgm:t>
    </dgm:pt>
    <dgm:pt modelId="{83519426-49BB-1D40-95E3-E92CF9A5F979}">
      <dgm:prSet phldrT="[文字]" custT="1"/>
      <dgm:spPr/>
      <dgm:t>
        <a:bodyPr/>
        <a:lstStyle/>
        <a:p>
          <a:r>
            <a:rPr lang="zh-TW" altLang="en-US" sz="1400" b="1" dirty="0">
              <a:ln>
                <a:noFill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+mn-ea"/>
              <a:ea typeface="+mn-ea"/>
            </a:rPr>
            <a:t>吃未曾消毒的</a:t>
          </a:r>
        </a:p>
      </dgm:t>
    </dgm:pt>
    <dgm:pt modelId="{19E45178-6377-7B41-92B7-E856DE2A38AA}" type="parTrans" cxnId="{EF7C492D-22F3-354A-A3C5-AA164FC2EB7A}">
      <dgm:prSet custT="1"/>
      <dgm:spPr/>
      <dgm:t>
        <a:bodyPr/>
        <a:lstStyle/>
        <a:p>
          <a:endParaRPr lang="zh-TW" altLang="en-US" sz="100"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a:endParaRPr>
        </a:p>
      </dgm:t>
    </dgm:pt>
    <dgm:pt modelId="{DDE71A61-87FE-6C4F-82F2-85E0E5724562}" type="sibTrans" cxnId="{EF7C492D-22F3-354A-A3C5-AA164FC2EB7A}">
      <dgm:prSet/>
      <dgm:spPr/>
      <dgm:t>
        <a:bodyPr/>
        <a:lstStyle/>
        <a:p>
          <a:endParaRPr lang="zh-TW" altLang="en-US" sz="1100"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a:endParaRPr>
        </a:p>
      </dgm:t>
    </dgm:pt>
    <dgm:pt modelId="{70285431-5173-D445-84F1-ED7DA4382124}">
      <dgm:prSet phldrT="[文字]" custT="1"/>
      <dgm:spPr/>
      <dgm:t>
        <a:bodyPr/>
        <a:lstStyle/>
        <a:p>
          <a:r>
            <a:rPr lang="zh-TW" altLang="en-US" sz="1400" b="1" dirty="0">
              <a:ln>
                <a:noFill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+mn-ea"/>
              <a:ea typeface="+mn-ea"/>
            </a:rPr>
            <a:t>不停的忙碌</a:t>
          </a:r>
        </a:p>
      </dgm:t>
    </dgm:pt>
    <dgm:pt modelId="{6532A6A5-398B-8D44-A718-BA35D3C3CFC6}" type="parTrans" cxnId="{00D2E238-5C73-D342-A68F-548FC9A09BD2}">
      <dgm:prSet custT="1"/>
      <dgm:spPr/>
      <dgm:t>
        <a:bodyPr/>
        <a:lstStyle/>
        <a:p>
          <a:endParaRPr lang="zh-TW" altLang="en-US" sz="100"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a:endParaRPr>
        </a:p>
      </dgm:t>
    </dgm:pt>
    <dgm:pt modelId="{A0C4C0CF-5E83-5245-884C-90B0A375639E}" type="sibTrans" cxnId="{00D2E238-5C73-D342-A68F-548FC9A09BD2}">
      <dgm:prSet/>
      <dgm:spPr/>
      <dgm:t>
        <a:bodyPr/>
        <a:lstStyle/>
        <a:p>
          <a:endParaRPr lang="zh-TW" altLang="en-US" sz="1100"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a:endParaRPr>
        </a:p>
      </dgm:t>
    </dgm:pt>
    <dgm:pt modelId="{3DCB79C0-1B06-9E4B-92ED-963F3851A610}">
      <dgm:prSet phldrT="[文字]" custT="1"/>
      <dgm:spPr/>
      <dgm:t>
        <a:bodyPr/>
        <a:lstStyle/>
        <a:p>
          <a:r>
            <a:rPr lang="zh-TW" altLang="en-US" sz="1400" b="1" dirty="0">
              <a:ln>
                <a:noFill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+mn-ea"/>
              <a:ea typeface="+mn-ea"/>
            </a:rPr>
            <a:t>不停的歌唱</a:t>
          </a:r>
        </a:p>
      </dgm:t>
    </dgm:pt>
    <dgm:pt modelId="{794557A4-A850-BF4B-87A8-48976EDA2454}" type="parTrans" cxnId="{C520E231-DAB8-8345-9EEC-963220DEE2D7}">
      <dgm:prSet custT="1"/>
      <dgm:spPr/>
      <dgm:t>
        <a:bodyPr/>
        <a:lstStyle/>
        <a:p>
          <a:endParaRPr lang="zh-TW" altLang="en-US" sz="100"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a:endParaRPr>
        </a:p>
      </dgm:t>
    </dgm:pt>
    <dgm:pt modelId="{3B332BE0-7B78-B641-A86C-E23F8BDCC43E}" type="sibTrans" cxnId="{C520E231-DAB8-8345-9EEC-963220DEE2D7}">
      <dgm:prSet/>
      <dgm:spPr/>
      <dgm:t>
        <a:bodyPr/>
        <a:lstStyle/>
        <a:p>
          <a:endParaRPr lang="zh-TW" altLang="en-US" sz="1100"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a:endParaRPr>
        </a:p>
      </dgm:t>
    </dgm:pt>
    <dgm:pt modelId="{C654682A-0838-7347-8B2F-F2BDB0445C5C}" type="pres">
      <dgm:prSet presAssocID="{74A72293-AB33-2343-931E-C8D556B56F9B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5B392A28-028B-DC45-8AD8-4020E53CF774}" type="pres">
      <dgm:prSet presAssocID="{ABE86CC4-CCBE-9B4F-8693-F9C66DF686AF}" presName="centerShape" presStyleLbl="node0" presStyleIdx="0" presStyleCnt="1" custScaleX="293258" custScaleY="143667"/>
      <dgm:spPr/>
      <dgm:t>
        <a:bodyPr/>
        <a:lstStyle/>
        <a:p>
          <a:endParaRPr lang="zh-TW" altLang="en-US"/>
        </a:p>
      </dgm:t>
    </dgm:pt>
    <dgm:pt modelId="{4583B0BE-F411-924B-9FC6-0CC1954ABB6A}" type="pres">
      <dgm:prSet presAssocID="{D16AF8D3-E26E-6148-A6C4-4FA5CFAFBA67}" presName="Name9" presStyleLbl="parChTrans1D2" presStyleIdx="0" presStyleCnt="9"/>
      <dgm:spPr/>
      <dgm:t>
        <a:bodyPr/>
        <a:lstStyle/>
        <a:p>
          <a:endParaRPr lang="zh-TW" altLang="en-US"/>
        </a:p>
      </dgm:t>
    </dgm:pt>
    <dgm:pt modelId="{2FCE01C3-F03C-8A4A-B448-C12B47F29A2C}" type="pres">
      <dgm:prSet presAssocID="{D16AF8D3-E26E-6148-A6C4-4FA5CFAFBA67}" presName="connTx" presStyleLbl="parChTrans1D2" presStyleIdx="0" presStyleCnt="9"/>
      <dgm:spPr/>
      <dgm:t>
        <a:bodyPr/>
        <a:lstStyle/>
        <a:p>
          <a:endParaRPr lang="zh-TW" altLang="en-US"/>
        </a:p>
      </dgm:t>
    </dgm:pt>
    <dgm:pt modelId="{8A8160AB-7C83-B548-ADDB-48AB332787BD}" type="pres">
      <dgm:prSet presAssocID="{6C6364D4-F25E-CC4D-877A-1E3BF3ADF7C8}" presName="node" presStyleLbl="node1" presStyleIdx="0" presStyleCnt="9" custScaleX="24813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BFE4F8F-6F0B-714D-A1D1-5BC11CE93BA0}" type="pres">
      <dgm:prSet presAssocID="{2A3216EC-349A-BF43-96F0-CC985BF4FD6F}" presName="Name9" presStyleLbl="parChTrans1D2" presStyleIdx="1" presStyleCnt="9"/>
      <dgm:spPr/>
      <dgm:t>
        <a:bodyPr/>
        <a:lstStyle/>
        <a:p>
          <a:endParaRPr lang="zh-TW" altLang="en-US"/>
        </a:p>
      </dgm:t>
    </dgm:pt>
    <dgm:pt modelId="{E037F2F9-20BF-FF44-BFC9-ED719C847C0A}" type="pres">
      <dgm:prSet presAssocID="{2A3216EC-349A-BF43-96F0-CC985BF4FD6F}" presName="connTx" presStyleLbl="parChTrans1D2" presStyleIdx="1" presStyleCnt="9"/>
      <dgm:spPr/>
      <dgm:t>
        <a:bodyPr/>
        <a:lstStyle/>
        <a:p>
          <a:endParaRPr lang="zh-TW" altLang="en-US"/>
        </a:p>
      </dgm:t>
    </dgm:pt>
    <dgm:pt modelId="{2F662FCA-ED23-9340-B925-BD146C70C174}" type="pres">
      <dgm:prSet presAssocID="{15EFEB07-7DDA-2D4A-B6C8-B42F40011AE7}" presName="node" presStyleLbl="node1" presStyleIdx="1" presStyleCnt="9" custScaleX="250238" custRadScaleRad="177036" custRadScaleInc="5589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E46C431-FCB3-C949-8F2B-06933C1B6AEE}" type="pres">
      <dgm:prSet presAssocID="{97132F7D-BF33-F54A-9FE1-CF1C51C27A46}" presName="Name9" presStyleLbl="parChTrans1D2" presStyleIdx="2" presStyleCnt="9"/>
      <dgm:spPr/>
      <dgm:t>
        <a:bodyPr/>
        <a:lstStyle/>
        <a:p>
          <a:endParaRPr lang="zh-TW" altLang="en-US"/>
        </a:p>
      </dgm:t>
    </dgm:pt>
    <dgm:pt modelId="{DCEF2F2E-23D8-FA4E-AA93-059B272CF59D}" type="pres">
      <dgm:prSet presAssocID="{97132F7D-BF33-F54A-9FE1-CF1C51C27A46}" presName="connTx" presStyleLbl="parChTrans1D2" presStyleIdx="2" presStyleCnt="9"/>
      <dgm:spPr/>
      <dgm:t>
        <a:bodyPr/>
        <a:lstStyle/>
        <a:p>
          <a:endParaRPr lang="zh-TW" altLang="en-US"/>
        </a:p>
      </dgm:t>
    </dgm:pt>
    <dgm:pt modelId="{67AC0AF9-A2F1-924F-BC6E-7EC7B18A2EB3}" type="pres">
      <dgm:prSet presAssocID="{A748A00C-6465-AD4A-AC4A-0E23B1E61C80}" presName="node" presStyleLbl="node1" presStyleIdx="2" presStyleCnt="9" custScaleX="457325" custRadScaleRad="240705" custRadScaleInc="-891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4C3AFB4-C3C2-AF4C-9A54-9A4B1F0D39A5}" type="pres">
      <dgm:prSet presAssocID="{406739E6-932D-9D49-8D85-23A74789A7B6}" presName="Name9" presStyleLbl="parChTrans1D2" presStyleIdx="3" presStyleCnt="9"/>
      <dgm:spPr/>
      <dgm:t>
        <a:bodyPr/>
        <a:lstStyle/>
        <a:p>
          <a:endParaRPr lang="zh-TW" altLang="en-US"/>
        </a:p>
      </dgm:t>
    </dgm:pt>
    <dgm:pt modelId="{E4684108-B18E-E14B-871B-32F5A4BBB1F4}" type="pres">
      <dgm:prSet presAssocID="{406739E6-932D-9D49-8D85-23A74789A7B6}" presName="connTx" presStyleLbl="parChTrans1D2" presStyleIdx="3" presStyleCnt="9"/>
      <dgm:spPr/>
      <dgm:t>
        <a:bodyPr/>
        <a:lstStyle/>
        <a:p>
          <a:endParaRPr lang="zh-TW" altLang="en-US"/>
        </a:p>
      </dgm:t>
    </dgm:pt>
    <dgm:pt modelId="{B8ED18A1-0005-234A-9C3C-BE168D020D94}" type="pres">
      <dgm:prSet presAssocID="{A144404A-F4BA-2B4E-88C4-BE0450D7069E}" presName="node" presStyleLbl="node1" presStyleIdx="3" presStyleCnt="9" custScaleX="322802" custRadScaleRad="256005" custRadScaleInc="-14273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F3DE1F2-5D7D-E744-A8A9-97A5811D7926}" type="pres">
      <dgm:prSet presAssocID="{D69B552D-E0A1-0B42-B2B1-7718795ED8F5}" presName="Name9" presStyleLbl="parChTrans1D2" presStyleIdx="4" presStyleCnt="9"/>
      <dgm:spPr/>
      <dgm:t>
        <a:bodyPr/>
        <a:lstStyle/>
        <a:p>
          <a:endParaRPr lang="zh-TW" altLang="en-US"/>
        </a:p>
      </dgm:t>
    </dgm:pt>
    <dgm:pt modelId="{5675B0FE-CA59-CD48-A1B1-83A9B773F17C}" type="pres">
      <dgm:prSet presAssocID="{D69B552D-E0A1-0B42-B2B1-7718795ED8F5}" presName="connTx" presStyleLbl="parChTrans1D2" presStyleIdx="4" presStyleCnt="9"/>
      <dgm:spPr/>
      <dgm:t>
        <a:bodyPr/>
        <a:lstStyle/>
        <a:p>
          <a:endParaRPr lang="zh-TW" altLang="en-US"/>
        </a:p>
      </dgm:t>
    </dgm:pt>
    <dgm:pt modelId="{99B67105-67D1-924E-B590-2E0FBCC3671B}" type="pres">
      <dgm:prSet presAssocID="{956076AC-CCCE-2F43-B2CF-19F2F3E2ED68}" presName="node" presStyleLbl="node1" presStyleIdx="4" presStyleCnt="9" custScaleX="425587" custRadScaleRad="250695" custRadScaleInc="-26877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149E326-7C94-5044-A79C-80FCF28440C3}" type="pres">
      <dgm:prSet presAssocID="{69BC90E6-BA0A-8949-BF34-02B97348D312}" presName="Name9" presStyleLbl="parChTrans1D2" presStyleIdx="5" presStyleCnt="9"/>
      <dgm:spPr/>
      <dgm:t>
        <a:bodyPr/>
        <a:lstStyle/>
        <a:p>
          <a:endParaRPr lang="zh-TW" altLang="en-US"/>
        </a:p>
      </dgm:t>
    </dgm:pt>
    <dgm:pt modelId="{3822E246-BB2C-574E-BF3E-32268596FF18}" type="pres">
      <dgm:prSet presAssocID="{69BC90E6-BA0A-8949-BF34-02B97348D312}" presName="connTx" presStyleLbl="parChTrans1D2" presStyleIdx="5" presStyleCnt="9"/>
      <dgm:spPr/>
      <dgm:t>
        <a:bodyPr/>
        <a:lstStyle/>
        <a:p>
          <a:endParaRPr lang="zh-TW" altLang="en-US"/>
        </a:p>
      </dgm:t>
    </dgm:pt>
    <dgm:pt modelId="{CE72F35F-3D3E-6B4C-949D-4FA0629C5D09}" type="pres">
      <dgm:prSet presAssocID="{57CDD125-645F-0B4E-B647-4299324EF2FE}" presName="node" presStyleLbl="node1" presStyleIdx="5" presStyleCnt="9" custScaleX="292482" custScaleY="118215" custRadScaleRad="80828" custRadScaleInc="-17431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396A108-B49B-F94C-8081-11B725BDA4C5}" type="pres">
      <dgm:prSet presAssocID="{19E45178-6377-7B41-92B7-E856DE2A38AA}" presName="Name9" presStyleLbl="parChTrans1D2" presStyleIdx="6" presStyleCnt="9"/>
      <dgm:spPr/>
      <dgm:t>
        <a:bodyPr/>
        <a:lstStyle/>
        <a:p>
          <a:endParaRPr lang="zh-TW" altLang="en-US"/>
        </a:p>
      </dgm:t>
    </dgm:pt>
    <dgm:pt modelId="{EE1C246E-673B-D442-A74D-A9C6837CFF75}" type="pres">
      <dgm:prSet presAssocID="{19E45178-6377-7B41-92B7-E856DE2A38AA}" presName="connTx" presStyleLbl="parChTrans1D2" presStyleIdx="6" presStyleCnt="9"/>
      <dgm:spPr/>
      <dgm:t>
        <a:bodyPr/>
        <a:lstStyle/>
        <a:p>
          <a:endParaRPr lang="zh-TW" altLang="en-US"/>
        </a:p>
      </dgm:t>
    </dgm:pt>
    <dgm:pt modelId="{0D7B93C7-650C-A842-9FAA-E1565C77ED8D}" type="pres">
      <dgm:prSet presAssocID="{83519426-49BB-1D40-95E3-E92CF9A5F979}" presName="node" presStyleLbl="node1" presStyleIdx="6" presStyleCnt="9" custScaleX="384818" custScaleY="117211" custRadScaleRad="195368" custRadScaleInc="2930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943DCBF-CEE5-EF4A-ACFE-CEE23F155DD2}" type="pres">
      <dgm:prSet presAssocID="{6532A6A5-398B-8D44-A718-BA35D3C3CFC6}" presName="Name9" presStyleLbl="parChTrans1D2" presStyleIdx="7" presStyleCnt="9"/>
      <dgm:spPr/>
      <dgm:t>
        <a:bodyPr/>
        <a:lstStyle/>
        <a:p>
          <a:endParaRPr lang="zh-TW" altLang="en-US"/>
        </a:p>
      </dgm:t>
    </dgm:pt>
    <dgm:pt modelId="{83EE833E-64F7-6141-810B-AD8951B1D472}" type="pres">
      <dgm:prSet presAssocID="{6532A6A5-398B-8D44-A718-BA35D3C3CFC6}" presName="connTx" presStyleLbl="parChTrans1D2" presStyleIdx="7" presStyleCnt="9"/>
      <dgm:spPr/>
      <dgm:t>
        <a:bodyPr/>
        <a:lstStyle/>
        <a:p>
          <a:endParaRPr lang="zh-TW" altLang="en-US"/>
        </a:p>
      </dgm:t>
    </dgm:pt>
    <dgm:pt modelId="{55E73548-832F-2444-86C2-BB3F5CF36864}" type="pres">
      <dgm:prSet presAssocID="{70285431-5173-D445-84F1-ED7DA4382124}" presName="node" presStyleLbl="node1" presStyleIdx="7" presStyleCnt="9" custScaleX="402141" custScaleY="118131" custRadScaleRad="286737" custRadScaleInc="-6955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F7DFF0C-2AA9-2A45-B33B-4F064C993226}" type="pres">
      <dgm:prSet presAssocID="{794557A4-A850-BF4B-87A8-48976EDA2454}" presName="Name9" presStyleLbl="parChTrans1D2" presStyleIdx="8" presStyleCnt="9"/>
      <dgm:spPr/>
      <dgm:t>
        <a:bodyPr/>
        <a:lstStyle/>
        <a:p>
          <a:endParaRPr lang="zh-TW" altLang="en-US"/>
        </a:p>
      </dgm:t>
    </dgm:pt>
    <dgm:pt modelId="{1FBC8295-48AB-0043-8907-E1B5B2DCD710}" type="pres">
      <dgm:prSet presAssocID="{794557A4-A850-BF4B-87A8-48976EDA2454}" presName="connTx" presStyleLbl="parChTrans1D2" presStyleIdx="8" presStyleCnt="9"/>
      <dgm:spPr/>
      <dgm:t>
        <a:bodyPr/>
        <a:lstStyle/>
        <a:p>
          <a:endParaRPr lang="zh-TW" altLang="en-US"/>
        </a:p>
      </dgm:t>
    </dgm:pt>
    <dgm:pt modelId="{31454CA6-5545-794B-8C01-06B09D967FB2}" type="pres">
      <dgm:prSet presAssocID="{3DCB79C0-1B06-9E4B-92ED-963F3851A610}" presName="node" presStyleLbl="node1" presStyleIdx="8" presStyleCnt="9" custScaleX="502135" custRadScaleRad="215957" custRadScaleInc="-15185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920D8459-C8AF-4D82-8308-21A42EDEE2D6}" type="presOf" srcId="{406739E6-932D-9D49-8D85-23A74789A7B6}" destId="{E4684108-B18E-E14B-871B-32F5A4BBB1F4}" srcOrd="1" destOrd="0" presId="urn:microsoft.com/office/officeart/2005/8/layout/radial1"/>
    <dgm:cxn modelId="{71E7185F-045E-4516-BD65-0BE043D3019D}" type="presOf" srcId="{19E45178-6377-7B41-92B7-E856DE2A38AA}" destId="{EE1C246E-673B-D442-A74D-A9C6837CFF75}" srcOrd="1" destOrd="0" presId="urn:microsoft.com/office/officeart/2005/8/layout/radial1"/>
    <dgm:cxn modelId="{ACFE7ADB-4D91-CF4F-B15E-CD59FB407B0D}" srcId="{ABE86CC4-CCBE-9B4F-8693-F9C66DF686AF}" destId="{57CDD125-645F-0B4E-B647-4299324EF2FE}" srcOrd="5" destOrd="0" parTransId="{69BC90E6-BA0A-8949-BF34-02B97348D312}" sibTransId="{5992D39F-B9DC-D74E-885F-81076D55542C}"/>
    <dgm:cxn modelId="{A13852A2-1C46-410F-BE94-56C84C9D7CA0}" type="presOf" srcId="{97132F7D-BF33-F54A-9FE1-CF1C51C27A46}" destId="{DCEF2F2E-23D8-FA4E-AA93-059B272CF59D}" srcOrd="1" destOrd="0" presId="urn:microsoft.com/office/officeart/2005/8/layout/radial1"/>
    <dgm:cxn modelId="{56C62C8F-AFB3-4787-99DF-1E6129D4E025}" type="presOf" srcId="{956076AC-CCCE-2F43-B2CF-19F2F3E2ED68}" destId="{99B67105-67D1-924E-B590-2E0FBCC3671B}" srcOrd="0" destOrd="0" presId="urn:microsoft.com/office/officeart/2005/8/layout/radial1"/>
    <dgm:cxn modelId="{5D84E564-2CFC-4F78-ABBD-AAB9DEEF71BF}" type="presOf" srcId="{2A3216EC-349A-BF43-96F0-CC985BF4FD6F}" destId="{E037F2F9-20BF-FF44-BFC9-ED719C847C0A}" srcOrd="1" destOrd="0" presId="urn:microsoft.com/office/officeart/2005/8/layout/radial1"/>
    <dgm:cxn modelId="{00D2E238-5C73-D342-A68F-548FC9A09BD2}" srcId="{ABE86CC4-CCBE-9B4F-8693-F9C66DF686AF}" destId="{70285431-5173-D445-84F1-ED7DA4382124}" srcOrd="7" destOrd="0" parTransId="{6532A6A5-398B-8D44-A718-BA35D3C3CFC6}" sibTransId="{A0C4C0CF-5E83-5245-884C-90B0A375639E}"/>
    <dgm:cxn modelId="{83699778-A169-5749-98BE-33089276F447}" srcId="{ABE86CC4-CCBE-9B4F-8693-F9C66DF686AF}" destId="{956076AC-CCCE-2F43-B2CF-19F2F3E2ED68}" srcOrd="4" destOrd="0" parTransId="{D69B552D-E0A1-0B42-B2B1-7718795ED8F5}" sibTransId="{EAA973F1-4665-AA41-BB8E-6C745E8A6A57}"/>
    <dgm:cxn modelId="{B9D4E236-24AC-4BE8-9DF9-E3C8E53CA396}" type="presOf" srcId="{D16AF8D3-E26E-6148-A6C4-4FA5CFAFBA67}" destId="{4583B0BE-F411-924B-9FC6-0CC1954ABB6A}" srcOrd="0" destOrd="0" presId="urn:microsoft.com/office/officeart/2005/8/layout/radial1"/>
    <dgm:cxn modelId="{6618C3E9-470A-4CCE-B5CE-FF6F36E729DD}" type="presOf" srcId="{19E45178-6377-7B41-92B7-E856DE2A38AA}" destId="{A396A108-B49B-F94C-8081-11B725BDA4C5}" srcOrd="0" destOrd="0" presId="urn:microsoft.com/office/officeart/2005/8/layout/radial1"/>
    <dgm:cxn modelId="{73D2B492-A2F6-4263-9E74-74C87F7FDD3A}" type="presOf" srcId="{D16AF8D3-E26E-6148-A6C4-4FA5CFAFBA67}" destId="{2FCE01C3-F03C-8A4A-B448-C12B47F29A2C}" srcOrd="1" destOrd="0" presId="urn:microsoft.com/office/officeart/2005/8/layout/radial1"/>
    <dgm:cxn modelId="{15FF686C-47C6-47E4-A49A-2F59368AC371}" type="presOf" srcId="{A144404A-F4BA-2B4E-88C4-BE0450D7069E}" destId="{B8ED18A1-0005-234A-9C3C-BE168D020D94}" srcOrd="0" destOrd="0" presId="urn:microsoft.com/office/officeart/2005/8/layout/radial1"/>
    <dgm:cxn modelId="{37279600-133E-1643-9C42-6A2C4E9F51B3}" srcId="{74A72293-AB33-2343-931E-C8D556B56F9B}" destId="{ABE86CC4-CCBE-9B4F-8693-F9C66DF686AF}" srcOrd="0" destOrd="0" parTransId="{3F22B7C6-415A-8444-A700-299C718469A4}" sibTransId="{11EC38FD-0593-6E40-AADA-701B2F894D3C}"/>
    <dgm:cxn modelId="{4FA68721-0EF4-4B13-871F-C2FFADAE6DBD}" type="presOf" srcId="{D69B552D-E0A1-0B42-B2B1-7718795ED8F5}" destId="{1F3DE1F2-5D7D-E744-A8A9-97A5811D7926}" srcOrd="0" destOrd="0" presId="urn:microsoft.com/office/officeart/2005/8/layout/radial1"/>
    <dgm:cxn modelId="{F6DD0564-23C2-43FC-969F-53BF98795FF4}" type="presOf" srcId="{69BC90E6-BA0A-8949-BF34-02B97348D312}" destId="{3822E246-BB2C-574E-BF3E-32268596FF18}" srcOrd="1" destOrd="0" presId="urn:microsoft.com/office/officeart/2005/8/layout/radial1"/>
    <dgm:cxn modelId="{E7E525B5-49F4-4B0C-BFB4-4793CB074E9A}" type="presOf" srcId="{69BC90E6-BA0A-8949-BF34-02B97348D312}" destId="{1149E326-7C94-5044-A79C-80FCF28440C3}" srcOrd="0" destOrd="0" presId="urn:microsoft.com/office/officeart/2005/8/layout/radial1"/>
    <dgm:cxn modelId="{26F07A2E-A444-4A27-A67C-707157431DE6}" type="presOf" srcId="{70285431-5173-D445-84F1-ED7DA4382124}" destId="{55E73548-832F-2444-86C2-BB3F5CF36864}" srcOrd="0" destOrd="0" presId="urn:microsoft.com/office/officeart/2005/8/layout/radial1"/>
    <dgm:cxn modelId="{B5175AB1-8E0E-4502-8F88-3515B3DDB661}" type="presOf" srcId="{D69B552D-E0A1-0B42-B2B1-7718795ED8F5}" destId="{5675B0FE-CA59-CD48-A1B1-83A9B773F17C}" srcOrd="1" destOrd="0" presId="urn:microsoft.com/office/officeart/2005/8/layout/radial1"/>
    <dgm:cxn modelId="{EF7C492D-22F3-354A-A3C5-AA164FC2EB7A}" srcId="{ABE86CC4-CCBE-9B4F-8693-F9C66DF686AF}" destId="{83519426-49BB-1D40-95E3-E92CF9A5F979}" srcOrd="6" destOrd="0" parTransId="{19E45178-6377-7B41-92B7-E856DE2A38AA}" sibTransId="{DDE71A61-87FE-6C4F-82F2-85E0E5724562}"/>
    <dgm:cxn modelId="{DC3583D6-7166-4FE5-B639-CCC32A012B39}" type="presOf" srcId="{74A72293-AB33-2343-931E-C8D556B56F9B}" destId="{C654682A-0838-7347-8B2F-F2BDB0445C5C}" srcOrd="0" destOrd="0" presId="urn:microsoft.com/office/officeart/2005/8/layout/radial1"/>
    <dgm:cxn modelId="{FB94EAB3-D64E-324E-BA62-D92B9345C2BC}" srcId="{ABE86CC4-CCBE-9B4F-8693-F9C66DF686AF}" destId="{6C6364D4-F25E-CC4D-877A-1E3BF3ADF7C8}" srcOrd="0" destOrd="0" parTransId="{D16AF8D3-E26E-6148-A6C4-4FA5CFAFBA67}" sibTransId="{F08D2B85-1446-7844-AB12-E4EE8DB72D67}"/>
    <dgm:cxn modelId="{677571E3-DB22-4B14-9503-98DB17326715}" type="presOf" srcId="{794557A4-A850-BF4B-87A8-48976EDA2454}" destId="{4F7DFF0C-2AA9-2A45-B33B-4F064C993226}" srcOrd="0" destOrd="0" presId="urn:microsoft.com/office/officeart/2005/8/layout/radial1"/>
    <dgm:cxn modelId="{33D34A0F-B56B-5B48-8887-BDFD62571C9F}" srcId="{ABE86CC4-CCBE-9B4F-8693-F9C66DF686AF}" destId="{A748A00C-6465-AD4A-AC4A-0E23B1E61C80}" srcOrd="2" destOrd="0" parTransId="{97132F7D-BF33-F54A-9FE1-CF1C51C27A46}" sibTransId="{DCD0EC98-A91D-E944-93AE-91D9A480DE98}"/>
    <dgm:cxn modelId="{C520E231-DAB8-8345-9EEC-963220DEE2D7}" srcId="{ABE86CC4-CCBE-9B4F-8693-F9C66DF686AF}" destId="{3DCB79C0-1B06-9E4B-92ED-963F3851A610}" srcOrd="8" destOrd="0" parTransId="{794557A4-A850-BF4B-87A8-48976EDA2454}" sibTransId="{3B332BE0-7B78-B641-A86C-E23F8BDCC43E}"/>
    <dgm:cxn modelId="{9EF54972-4F1E-443C-B643-4AE228EA27C9}" type="presOf" srcId="{6532A6A5-398B-8D44-A718-BA35D3C3CFC6}" destId="{1943DCBF-CEE5-EF4A-ACFE-CEE23F155DD2}" srcOrd="0" destOrd="0" presId="urn:microsoft.com/office/officeart/2005/8/layout/radial1"/>
    <dgm:cxn modelId="{2E156857-2A05-A342-9B61-530EF563F256}" srcId="{ABE86CC4-CCBE-9B4F-8693-F9C66DF686AF}" destId="{15EFEB07-7DDA-2D4A-B6C8-B42F40011AE7}" srcOrd="1" destOrd="0" parTransId="{2A3216EC-349A-BF43-96F0-CC985BF4FD6F}" sibTransId="{CB1B8B45-DCE4-5349-89D4-81C93DC1E66C}"/>
    <dgm:cxn modelId="{B9F47BC3-0528-40BE-840D-6B5985677B19}" type="presOf" srcId="{794557A4-A850-BF4B-87A8-48976EDA2454}" destId="{1FBC8295-48AB-0043-8907-E1B5B2DCD710}" srcOrd="1" destOrd="0" presId="urn:microsoft.com/office/officeart/2005/8/layout/radial1"/>
    <dgm:cxn modelId="{4FAA1243-1136-45EA-BB6D-F104819B098C}" type="presOf" srcId="{97132F7D-BF33-F54A-9FE1-CF1C51C27A46}" destId="{8E46C431-FCB3-C949-8F2B-06933C1B6AEE}" srcOrd="0" destOrd="0" presId="urn:microsoft.com/office/officeart/2005/8/layout/radial1"/>
    <dgm:cxn modelId="{F50CCE26-BBAE-4661-A94E-85865A6AE78E}" type="presOf" srcId="{2A3216EC-349A-BF43-96F0-CC985BF4FD6F}" destId="{2BFE4F8F-6F0B-714D-A1D1-5BC11CE93BA0}" srcOrd="0" destOrd="0" presId="urn:microsoft.com/office/officeart/2005/8/layout/radial1"/>
    <dgm:cxn modelId="{2A3DD0F0-4022-D648-9FA6-912AD1383CA9}" srcId="{ABE86CC4-CCBE-9B4F-8693-F9C66DF686AF}" destId="{A144404A-F4BA-2B4E-88C4-BE0450D7069E}" srcOrd="3" destOrd="0" parTransId="{406739E6-932D-9D49-8D85-23A74789A7B6}" sibTransId="{97137788-38C4-794E-A33A-9D93E1C7E2E7}"/>
    <dgm:cxn modelId="{E7D7D5B8-90FA-4761-B91A-86896833AE6E}" type="presOf" srcId="{406739E6-932D-9D49-8D85-23A74789A7B6}" destId="{C4C3AFB4-C3C2-AF4C-9A54-9A4B1F0D39A5}" srcOrd="0" destOrd="0" presId="urn:microsoft.com/office/officeart/2005/8/layout/radial1"/>
    <dgm:cxn modelId="{774973F2-51F5-4B59-8648-A02D521870DC}" type="presOf" srcId="{57CDD125-645F-0B4E-B647-4299324EF2FE}" destId="{CE72F35F-3D3E-6B4C-949D-4FA0629C5D09}" srcOrd="0" destOrd="0" presId="urn:microsoft.com/office/officeart/2005/8/layout/radial1"/>
    <dgm:cxn modelId="{D26D913F-08D5-40D2-85E7-649717B5C246}" type="presOf" srcId="{3DCB79C0-1B06-9E4B-92ED-963F3851A610}" destId="{31454CA6-5545-794B-8C01-06B09D967FB2}" srcOrd="0" destOrd="0" presId="urn:microsoft.com/office/officeart/2005/8/layout/radial1"/>
    <dgm:cxn modelId="{3CCFA55B-1F39-49C8-B2B5-4A332643F19B}" type="presOf" srcId="{15EFEB07-7DDA-2D4A-B6C8-B42F40011AE7}" destId="{2F662FCA-ED23-9340-B925-BD146C70C174}" srcOrd="0" destOrd="0" presId="urn:microsoft.com/office/officeart/2005/8/layout/radial1"/>
    <dgm:cxn modelId="{3CE07242-E445-4777-8142-66CF163FBE91}" type="presOf" srcId="{ABE86CC4-CCBE-9B4F-8693-F9C66DF686AF}" destId="{5B392A28-028B-DC45-8AD8-4020E53CF774}" srcOrd="0" destOrd="0" presId="urn:microsoft.com/office/officeart/2005/8/layout/radial1"/>
    <dgm:cxn modelId="{D51946BA-4EAB-4973-8226-EBAFD7ACA747}" type="presOf" srcId="{A748A00C-6465-AD4A-AC4A-0E23B1E61C80}" destId="{67AC0AF9-A2F1-924F-BC6E-7EC7B18A2EB3}" srcOrd="0" destOrd="0" presId="urn:microsoft.com/office/officeart/2005/8/layout/radial1"/>
    <dgm:cxn modelId="{11E5152E-AD97-43A2-B1BD-EF0D73814DA2}" type="presOf" srcId="{83519426-49BB-1D40-95E3-E92CF9A5F979}" destId="{0D7B93C7-650C-A842-9FAA-E1565C77ED8D}" srcOrd="0" destOrd="0" presId="urn:microsoft.com/office/officeart/2005/8/layout/radial1"/>
    <dgm:cxn modelId="{FCA4D499-CB56-475A-B9C2-2FD73C9D8383}" type="presOf" srcId="{6532A6A5-398B-8D44-A718-BA35D3C3CFC6}" destId="{83EE833E-64F7-6141-810B-AD8951B1D472}" srcOrd="1" destOrd="0" presId="urn:microsoft.com/office/officeart/2005/8/layout/radial1"/>
    <dgm:cxn modelId="{AC5D2BE8-17FE-4E8D-8EEC-AE0D62BDD66F}" type="presOf" srcId="{6C6364D4-F25E-CC4D-877A-1E3BF3ADF7C8}" destId="{8A8160AB-7C83-B548-ADDB-48AB332787BD}" srcOrd="0" destOrd="0" presId="urn:microsoft.com/office/officeart/2005/8/layout/radial1"/>
    <dgm:cxn modelId="{1D69F481-6AA0-4D2F-8CB5-CF0B128E00FC}" type="presParOf" srcId="{C654682A-0838-7347-8B2F-F2BDB0445C5C}" destId="{5B392A28-028B-DC45-8AD8-4020E53CF774}" srcOrd="0" destOrd="0" presId="urn:microsoft.com/office/officeart/2005/8/layout/radial1"/>
    <dgm:cxn modelId="{A892D967-2589-4191-B625-E1DA7F54533D}" type="presParOf" srcId="{C654682A-0838-7347-8B2F-F2BDB0445C5C}" destId="{4583B0BE-F411-924B-9FC6-0CC1954ABB6A}" srcOrd="1" destOrd="0" presId="urn:microsoft.com/office/officeart/2005/8/layout/radial1"/>
    <dgm:cxn modelId="{3A57C0DB-1994-472C-808D-24C6142EA1C2}" type="presParOf" srcId="{4583B0BE-F411-924B-9FC6-0CC1954ABB6A}" destId="{2FCE01C3-F03C-8A4A-B448-C12B47F29A2C}" srcOrd="0" destOrd="0" presId="urn:microsoft.com/office/officeart/2005/8/layout/radial1"/>
    <dgm:cxn modelId="{963D736A-B63F-4709-AF9D-BE2CB3D6A8A8}" type="presParOf" srcId="{C654682A-0838-7347-8B2F-F2BDB0445C5C}" destId="{8A8160AB-7C83-B548-ADDB-48AB332787BD}" srcOrd="2" destOrd="0" presId="urn:microsoft.com/office/officeart/2005/8/layout/radial1"/>
    <dgm:cxn modelId="{5A9E0394-D0EC-49A2-B89F-6BFC2100A610}" type="presParOf" srcId="{C654682A-0838-7347-8B2F-F2BDB0445C5C}" destId="{2BFE4F8F-6F0B-714D-A1D1-5BC11CE93BA0}" srcOrd="3" destOrd="0" presId="urn:microsoft.com/office/officeart/2005/8/layout/radial1"/>
    <dgm:cxn modelId="{26614FD6-7DB4-460C-A93B-A169A52834EE}" type="presParOf" srcId="{2BFE4F8F-6F0B-714D-A1D1-5BC11CE93BA0}" destId="{E037F2F9-20BF-FF44-BFC9-ED719C847C0A}" srcOrd="0" destOrd="0" presId="urn:microsoft.com/office/officeart/2005/8/layout/radial1"/>
    <dgm:cxn modelId="{1FAF3C0A-EC40-4613-8810-672E51C9B777}" type="presParOf" srcId="{C654682A-0838-7347-8B2F-F2BDB0445C5C}" destId="{2F662FCA-ED23-9340-B925-BD146C70C174}" srcOrd="4" destOrd="0" presId="urn:microsoft.com/office/officeart/2005/8/layout/radial1"/>
    <dgm:cxn modelId="{0FBCF88D-B019-48FE-9010-8394403FDE55}" type="presParOf" srcId="{C654682A-0838-7347-8B2F-F2BDB0445C5C}" destId="{8E46C431-FCB3-C949-8F2B-06933C1B6AEE}" srcOrd="5" destOrd="0" presId="urn:microsoft.com/office/officeart/2005/8/layout/radial1"/>
    <dgm:cxn modelId="{C9479F14-BF7A-44DC-B4D4-2CCD6AB1D64E}" type="presParOf" srcId="{8E46C431-FCB3-C949-8F2B-06933C1B6AEE}" destId="{DCEF2F2E-23D8-FA4E-AA93-059B272CF59D}" srcOrd="0" destOrd="0" presId="urn:microsoft.com/office/officeart/2005/8/layout/radial1"/>
    <dgm:cxn modelId="{2EF80B0D-3F60-4B8F-B515-774FA96C1823}" type="presParOf" srcId="{C654682A-0838-7347-8B2F-F2BDB0445C5C}" destId="{67AC0AF9-A2F1-924F-BC6E-7EC7B18A2EB3}" srcOrd="6" destOrd="0" presId="urn:microsoft.com/office/officeart/2005/8/layout/radial1"/>
    <dgm:cxn modelId="{95433D82-3423-4B8D-B71D-2CEBDA0A0076}" type="presParOf" srcId="{C654682A-0838-7347-8B2F-F2BDB0445C5C}" destId="{C4C3AFB4-C3C2-AF4C-9A54-9A4B1F0D39A5}" srcOrd="7" destOrd="0" presId="urn:microsoft.com/office/officeart/2005/8/layout/radial1"/>
    <dgm:cxn modelId="{E56CB1D0-4461-4495-B36A-F4631DBBD668}" type="presParOf" srcId="{C4C3AFB4-C3C2-AF4C-9A54-9A4B1F0D39A5}" destId="{E4684108-B18E-E14B-871B-32F5A4BBB1F4}" srcOrd="0" destOrd="0" presId="urn:microsoft.com/office/officeart/2005/8/layout/radial1"/>
    <dgm:cxn modelId="{963C31E6-8A0E-48E1-960B-B24F8DF16075}" type="presParOf" srcId="{C654682A-0838-7347-8B2F-F2BDB0445C5C}" destId="{B8ED18A1-0005-234A-9C3C-BE168D020D94}" srcOrd="8" destOrd="0" presId="urn:microsoft.com/office/officeart/2005/8/layout/radial1"/>
    <dgm:cxn modelId="{318C3BCD-5203-46F0-99CE-6149BCF24075}" type="presParOf" srcId="{C654682A-0838-7347-8B2F-F2BDB0445C5C}" destId="{1F3DE1F2-5D7D-E744-A8A9-97A5811D7926}" srcOrd="9" destOrd="0" presId="urn:microsoft.com/office/officeart/2005/8/layout/radial1"/>
    <dgm:cxn modelId="{1B96E03A-B253-4560-91E5-286BC890AC93}" type="presParOf" srcId="{1F3DE1F2-5D7D-E744-A8A9-97A5811D7926}" destId="{5675B0FE-CA59-CD48-A1B1-83A9B773F17C}" srcOrd="0" destOrd="0" presId="urn:microsoft.com/office/officeart/2005/8/layout/radial1"/>
    <dgm:cxn modelId="{58DA880C-6959-4427-98C5-D855DD931273}" type="presParOf" srcId="{C654682A-0838-7347-8B2F-F2BDB0445C5C}" destId="{99B67105-67D1-924E-B590-2E0FBCC3671B}" srcOrd="10" destOrd="0" presId="urn:microsoft.com/office/officeart/2005/8/layout/radial1"/>
    <dgm:cxn modelId="{7203C09A-8CB3-4EAC-AA9E-D81A2FF1D784}" type="presParOf" srcId="{C654682A-0838-7347-8B2F-F2BDB0445C5C}" destId="{1149E326-7C94-5044-A79C-80FCF28440C3}" srcOrd="11" destOrd="0" presId="urn:microsoft.com/office/officeart/2005/8/layout/radial1"/>
    <dgm:cxn modelId="{DA95103A-41EA-48D3-8329-8657399D51BF}" type="presParOf" srcId="{1149E326-7C94-5044-A79C-80FCF28440C3}" destId="{3822E246-BB2C-574E-BF3E-32268596FF18}" srcOrd="0" destOrd="0" presId="urn:microsoft.com/office/officeart/2005/8/layout/radial1"/>
    <dgm:cxn modelId="{7738FAD5-BB60-491B-AB1C-CC505954D736}" type="presParOf" srcId="{C654682A-0838-7347-8B2F-F2BDB0445C5C}" destId="{CE72F35F-3D3E-6B4C-949D-4FA0629C5D09}" srcOrd="12" destOrd="0" presId="urn:microsoft.com/office/officeart/2005/8/layout/radial1"/>
    <dgm:cxn modelId="{5997974E-A036-46AD-B9E8-7BF78C3A17FA}" type="presParOf" srcId="{C654682A-0838-7347-8B2F-F2BDB0445C5C}" destId="{A396A108-B49B-F94C-8081-11B725BDA4C5}" srcOrd="13" destOrd="0" presId="urn:microsoft.com/office/officeart/2005/8/layout/radial1"/>
    <dgm:cxn modelId="{2BC3CC16-5B7C-4303-88B2-5A92D0DE01F8}" type="presParOf" srcId="{A396A108-B49B-F94C-8081-11B725BDA4C5}" destId="{EE1C246E-673B-D442-A74D-A9C6837CFF75}" srcOrd="0" destOrd="0" presId="urn:microsoft.com/office/officeart/2005/8/layout/radial1"/>
    <dgm:cxn modelId="{029342B6-1202-423A-B88E-63A0624FEB1A}" type="presParOf" srcId="{C654682A-0838-7347-8B2F-F2BDB0445C5C}" destId="{0D7B93C7-650C-A842-9FAA-E1565C77ED8D}" srcOrd="14" destOrd="0" presId="urn:microsoft.com/office/officeart/2005/8/layout/radial1"/>
    <dgm:cxn modelId="{08EEDFDB-C641-4C14-9503-6C51C13626F9}" type="presParOf" srcId="{C654682A-0838-7347-8B2F-F2BDB0445C5C}" destId="{1943DCBF-CEE5-EF4A-ACFE-CEE23F155DD2}" srcOrd="15" destOrd="0" presId="urn:microsoft.com/office/officeart/2005/8/layout/radial1"/>
    <dgm:cxn modelId="{2199772B-EEDD-4728-86B8-DFA492961133}" type="presParOf" srcId="{1943DCBF-CEE5-EF4A-ACFE-CEE23F155DD2}" destId="{83EE833E-64F7-6141-810B-AD8951B1D472}" srcOrd="0" destOrd="0" presId="urn:microsoft.com/office/officeart/2005/8/layout/radial1"/>
    <dgm:cxn modelId="{9995CA56-625A-4D95-A2E9-DEE88035EE5E}" type="presParOf" srcId="{C654682A-0838-7347-8B2F-F2BDB0445C5C}" destId="{55E73548-832F-2444-86C2-BB3F5CF36864}" srcOrd="16" destOrd="0" presId="urn:microsoft.com/office/officeart/2005/8/layout/radial1"/>
    <dgm:cxn modelId="{90675832-EE68-4A67-9072-04B2B6C8A1E4}" type="presParOf" srcId="{C654682A-0838-7347-8B2F-F2BDB0445C5C}" destId="{4F7DFF0C-2AA9-2A45-B33B-4F064C993226}" srcOrd="17" destOrd="0" presId="urn:microsoft.com/office/officeart/2005/8/layout/radial1"/>
    <dgm:cxn modelId="{97962699-E6C1-4462-80C7-237B278E75BE}" type="presParOf" srcId="{4F7DFF0C-2AA9-2A45-B33B-4F064C993226}" destId="{1FBC8295-48AB-0043-8907-E1B5B2DCD710}" srcOrd="0" destOrd="0" presId="urn:microsoft.com/office/officeart/2005/8/layout/radial1"/>
    <dgm:cxn modelId="{68D07789-0807-43BB-A3C9-CD2542EC6BCD}" type="presParOf" srcId="{C654682A-0838-7347-8B2F-F2BDB0445C5C}" destId="{31454CA6-5545-794B-8C01-06B09D967FB2}" srcOrd="1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655958-127B-014C-B21B-04B8A313B12D}" type="doc">
      <dgm:prSet loTypeId="urn:microsoft.com/office/officeart/2005/8/layout/process1" loCatId="" qsTypeId="urn:microsoft.com/office/officeart/2005/8/quickstyle/simple1" qsCatId="simple" csTypeId="urn:microsoft.com/office/officeart/2005/8/colors/accent2_5" csCatId="accent2" phldr="1"/>
      <dgm:spPr/>
    </dgm:pt>
    <dgm:pt modelId="{84DA0048-FA00-E244-B877-A9EBCBE29472}">
      <dgm:prSet phldrT="[文字]" custT="1"/>
      <dgm:spPr/>
      <dgm:t>
        <a:bodyPr/>
        <a:lstStyle/>
        <a:p>
          <a:r>
            <a:rPr lang="zh-TW" altLang="en-US" sz="2000" b="1" dirty="0">
              <a:solidFill>
                <a:schemeClr val="accent6">
                  <a:lumMod val="50000"/>
                </a:schemeClr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rPr>
            <a:t>先是</a:t>
          </a:r>
        </a:p>
      </dgm:t>
    </dgm:pt>
    <dgm:pt modelId="{8F29C34C-5E69-674D-87F5-07FDDCE1B897}" type="parTrans" cxnId="{5177F4EF-618A-864F-AC6A-9AEDFBC9574F}">
      <dgm:prSet/>
      <dgm:spPr/>
      <dgm:t>
        <a:bodyPr/>
        <a:lstStyle/>
        <a:p>
          <a:endParaRPr lang="zh-TW" altLang="en-US" sz="1100"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a:endParaRPr>
        </a:p>
      </dgm:t>
    </dgm:pt>
    <dgm:pt modelId="{E29E495B-59F1-CD4A-881F-91D191481549}" type="sibTrans" cxnId="{5177F4EF-618A-864F-AC6A-9AEDFBC9574F}">
      <dgm:prSet custT="1"/>
      <dgm:spPr>
        <a:solidFill>
          <a:srgbClr val="FF0000"/>
        </a:solidFill>
      </dgm:spPr>
      <dgm:t>
        <a:bodyPr/>
        <a:lstStyle/>
        <a:p>
          <a:endParaRPr lang="zh-TW" altLang="en-US" sz="600"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a:endParaRPr>
        </a:p>
      </dgm:t>
    </dgm:pt>
    <dgm:pt modelId="{ED3DCBC3-B8CB-7E45-B238-8638ED62F481}">
      <dgm:prSet phldrT="[文字]" custT="1"/>
      <dgm:spPr/>
      <dgm:t>
        <a:bodyPr/>
        <a:lstStyle/>
        <a:p>
          <a:r>
            <a:rPr lang="zh-TW" altLang="en-US" sz="2000" b="1" dirty="0">
              <a:solidFill>
                <a:schemeClr val="accent6">
                  <a:lumMod val="50000"/>
                </a:schemeClr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latin typeface="+mn-ea"/>
              <a:ea typeface="+mn-ea"/>
            </a:rPr>
            <a:t>繼之</a:t>
          </a:r>
        </a:p>
      </dgm:t>
    </dgm:pt>
    <dgm:pt modelId="{F7384173-F07B-E040-B13A-4FA246EEDF85}" type="parTrans" cxnId="{D4B58A2A-A28E-074B-AF39-E9E44F0A03C2}">
      <dgm:prSet/>
      <dgm:spPr/>
      <dgm:t>
        <a:bodyPr/>
        <a:lstStyle/>
        <a:p>
          <a:endParaRPr lang="zh-TW" altLang="en-US" sz="1100"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a:endParaRPr>
        </a:p>
      </dgm:t>
    </dgm:pt>
    <dgm:pt modelId="{6A4D38B9-C246-3743-B5FF-82E12016F260}" type="sibTrans" cxnId="{D4B58A2A-A28E-074B-AF39-E9E44F0A03C2}">
      <dgm:prSet custT="1"/>
      <dgm:spPr>
        <a:solidFill>
          <a:srgbClr val="FF0000"/>
        </a:solidFill>
      </dgm:spPr>
      <dgm:t>
        <a:bodyPr/>
        <a:lstStyle/>
        <a:p>
          <a:endParaRPr lang="zh-TW" altLang="en-US" sz="600"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a:endParaRPr>
        </a:p>
      </dgm:t>
    </dgm:pt>
    <dgm:pt modelId="{EBF084DA-5AEB-BC48-892B-D3986EE544C6}">
      <dgm:prSet phldrT="[文字]" custT="1"/>
      <dgm:spPr/>
      <dgm:t>
        <a:bodyPr/>
        <a:lstStyle/>
        <a:p>
          <a:r>
            <a:rPr lang="zh-TW" altLang="en-US" sz="2000" b="1" dirty="0">
              <a:solidFill>
                <a:schemeClr val="accent6">
                  <a:lumMod val="50000"/>
                </a:schemeClr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latin typeface="+mn-ea"/>
              <a:ea typeface="+mn-ea"/>
            </a:rPr>
            <a:t>而今</a:t>
          </a:r>
        </a:p>
      </dgm:t>
    </dgm:pt>
    <dgm:pt modelId="{FEE46D5B-35C0-0D47-8666-6E28C44859A2}" type="parTrans" cxnId="{1CF8E81E-1AEA-064C-A042-490C8DC0203D}">
      <dgm:prSet/>
      <dgm:spPr/>
      <dgm:t>
        <a:bodyPr/>
        <a:lstStyle/>
        <a:p>
          <a:endParaRPr lang="zh-TW" altLang="en-US" sz="1100"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a:endParaRPr>
        </a:p>
      </dgm:t>
    </dgm:pt>
    <dgm:pt modelId="{898A9690-6639-CD44-8E2C-9F8C240BB43F}" type="sibTrans" cxnId="{1CF8E81E-1AEA-064C-A042-490C8DC0203D}">
      <dgm:prSet custT="1"/>
      <dgm:spPr>
        <a:solidFill>
          <a:srgbClr val="FF0000"/>
        </a:solidFill>
      </dgm:spPr>
      <dgm:t>
        <a:bodyPr/>
        <a:lstStyle/>
        <a:p>
          <a:endParaRPr lang="zh-TW" altLang="en-US" sz="600"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a:endParaRPr>
        </a:p>
      </dgm:t>
    </dgm:pt>
    <dgm:pt modelId="{65C60F1D-8C3C-FD44-9AAC-6B721D28A4C0}">
      <dgm:prSet phldrT="[文字]" custT="1"/>
      <dgm:spPr/>
      <dgm:t>
        <a:bodyPr/>
        <a:lstStyle/>
        <a:p>
          <a:r>
            <a:rPr lang="zh-TW" altLang="en-US" sz="2000" b="1" dirty="0">
              <a:solidFill>
                <a:schemeClr val="accent6">
                  <a:lumMod val="50000"/>
                </a:schemeClr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latin typeface="+mn-ea"/>
              <a:ea typeface="+mn-ea"/>
            </a:rPr>
            <a:t>到</a:t>
          </a:r>
        </a:p>
      </dgm:t>
    </dgm:pt>
    <dgm:pt modelId="{1FF5DCDE-BE99-554D-90AD-08C50138A379}" type="parTrans" cxnId="{0BA55F39-3511-C54C-811C-8408679DE5DF}">
      <dgm:prSet/>
      <dgm:spPr/>
      <dgm:t>
        <a:bodyPr/>
        <a:lstStyle/>
        <a:p>
          <a:endParaRPr lang="zh-TW" altLang="en-US" sz="1100"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a:endParaRPr>
        </a:p>
      </dgm:t>
    </dgm:pt>
    <dgm:pt modelId="{6C7658E9-AD87-DB47-A1FA-93EF0B70236B}" type="sibTrans" cxnId="{0BA55F39-3511-C54C-811C-8408679DE5DF}">
      <dgm:prSet/>
      <dgm:spPr/>
      <dgm:t>
        <a:bodyPr/>
        <a:lstStyle/>
        <a:p>
          <a:endParaRPr lang="zh-TW" altLang="en-US" sz="1100"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a:endParaRPr>
        </a:p>
      </dgm:t>
    </dgm:pt>
    <dgm:pt modelId="{ABC618E6-7396-0246-904D-46CA4703A9A1}">
      <dgm:prSet phldrT="[文字]" custT="1"/>
      <dgm:spPr/>
      <dgm:t>
        <a:bodyPr/>
        <a:lstStyle/>
        <a:p>
          <a:r>
            <a:rPr lang="zh-TW" altLang="en-US" sz="2000" b="1" dirty="0">
              <a:solidFill>
                <a:schemeClr val="accent6">
                  <a:lumMod val="50000"/>
                </a:schemeClr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latin typeface="+mn-ea"/>
              <a:ea typeface="+mn-ea"/>
            </a:rPr>
            <a:t>從</a:t>
          </a:r>
        </a:p>
      </dgm:t>
    </dgm:pt>
    <dgm:pt modelId="{5D4938E3-21C2-264B-970E-C82171A2815E}" type="parTrans" cxnId="{881008D3-2B96-1C45-8E76-89083C9480EA}">
      <dgm:prSet/>
      <dgm:spPr/>
      <dgm:t>
        <a:bodyPr/>
        <a:lstStyle/>
        <a:p>
          <a:endParaRPr lang="zh-TW" altLang="en-US" sz="1100"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a:endParaRPr>
        </a:p>
      </dgm:t>
    </dgm:pt>
    <dgm:pt modelId="{087E9C35-ECB4-944C-8E6F-A271903BE829}" type="sibTrans" cxnId="{881008D3-2B96-1C45-8E76-89083C9480EA}">
      <dgm:prSet custT="1"/>
      <dgm:spPr>
        <a:solidFill>
          <a:srgbClr val="FF0000"/>
        </a:solidFill>
      </dgm:spPr>
      <dgm:t>
        <a:bodyPr/>
        <a:lstStyle/>
        <a:p>
          <a:endParaRPr lang="zh-TW" altLang="en-US" sz="600"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a:endParaRPr>
        </a:p>
      </dgm:t>
    </dgm:pt>
    <dgm:pt modelId="{94B4BDE1-B07D-C746-AF85-5ED6F7A61883}" type="pres">
      <dgm:prSet presAssocID="{5D655958-127B-014C-B21B-04B8A313B12D}" presName="Name0" presStyleCnt="0">
        <dgm:presLayoutVars>
          <dgm:dir/>
          <dgm:resizeHandles val="exact"/>
        </dgm:presLayoutVars>
      </dgm:prSet>
      <dgm:spPr/>
    </dgm:pt>
    <dgm:pt modelId="{E656B7DF-6D6E-6D4D-82E5-B79060847F21}" type="pres">
      <dgm:prSet presAssocID="{84DA0048-FA00-E244-B877-A9EBCBE2947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671CC05-EA39-D94B-B777-904E5F15475A}" type="pres">
      <dgm:prSet presAssocID="{E29E495B-59F1-CD4A-881F-91D191481549}" presName="sibTrans" presStyleLbl="sibTrans2D1" presStyleIdx="0" presStyleCnt="4"/>
      <dgm:spPr/>
      <dgm:t>
        <a:bodyPr/>
        <a:lstStyle/>
        <a:p>
          <a:endParaRPr lang="zh-TW" altLang="en-US"/>
        </a:p>
      </dgm:t>
    </dgm:pt>
    <dgm:pt modelId="{45728A8B-7557-BB46-A999-1B4C4521480B}" type="pres">
      <dgm:prSet presAssocID="{E29E495B-59F1-CD4A-881F-91D191481549}" presName="connectorText" presStyleLbl="sibTrans2D1" presStyleIdx="0" presStyleCnt="4"/>
      <dgm:spPr/>
      <dgm:t>
        <a:bodyPr/>
        <a:lstStyle/>
        <a:p>
          <a:endParaRPr lang="zh-TW" altLang="en-US"/>
        </a:p>
      </dgm:t>
    </dgm:pt>
    <dgm:pt modelId="{B49F3629-2F52-E94F-961F-41BC30B5B7AC}" type="pres">
      <dgm:prSet presAssocID="{ED3DCBC3-B8CB-7E45-B238-8638ED62F48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8EE6B5E-589E-C543-8310-358CACB6C5B4}" type="pres">
      <dgm:prSet presAssocID="{6A4D38B9-C246-3743-B5FF-82E12016F260}" presName="sibTrans" presStyleLbl="sibTrans2D1" presStyleIdx="1" presStyleCnt="4"/>
      <dgm:spPr/>
      <dgm:t>
        <a:bodyPr/>
        <a:lstStyle/>
        <a:p>
          <a:endParaRPr lang="zh-TW" altLang="en-US"/>
        </a:p>
      </dgm:t>
    </dgm:pt>
    <dgm:pt modelId="{4686D4AC-5CC9-7141-AC79-5967B0B02B62}" type="pres">
      <dgm:prSet presAssocID="{6A4D38B9-C246-3743-B5FF-82E12016F260}" presName="connectorText" presStyleLbl="sibTrans2D1" presStyleIdx="1" presStyleCnt="4"/>
      <dgm:spPr/>
      <dgm:t>
        <a:bodyPr/>
        <a:lstStyle/>
        <a:p>
          <a:endParaRPr lang="zh-TW" altLang="en-US"/>
        </a:p>
      </dgm:t>
    </dgm:pt>
    <dgm:pt modelId="{A9351F36-7D66-AF4F-8A66-13F86D212F97}" type="pres">
      <dgm:prSet presAssocID="{EBF084DA-5AEB-BC48-892B-D3986EE544C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6BC1939-A1AA-C349-A799-8A76ECE19B05}" type="pres">
      <dgm:prSet presAssocID="{898A9690-6639-CD44-8E2C-9F8C240BB43F}" presName="sibTrans" presStyleLbl="sibTrans2D1" presStyleIdx="2" presStyleCnt="4"/>
      <dgm:spPr/>
      <dgm:t>
        <a:bodyPr/>
        <a:lstStyle/>
        <a:p>
          <a:endParaRPr lang="zh-TW" altLang="en-US"/>
        </a:p>
      </dgm:t>
    </dgm:pt>
    <dgm:pt modelId="{9FEC501B-F6E1-9943-A414-0B7D495AF8EF}" type="pres">
      <dgm:prSet presAssocID="{898A9690-6639-CD44-8E2C-9F8C240BB43F}" presName="connectorText" presStyleLbl="sibTrans2D1" presStyleIdx="2" presStyleCnt="4"/>
      <dgm:spPr/>
      <dgm:t>
        <a:bodyPr/>
        <a:lstStyle/>
        <a:p>
          <a:endParaRPr lang="zh-TW" altLang="en-US"/>
        </a:p>
      </dgm:t>
    </dgm:pt>
    <dgm:pt modelId="{708B58D8-9184-BC4C-8941-B497E492B297}" type="pres">
      <dgm:prSet presAssocID="{ABC618E6-7396-0246-904D-46CA4703A9A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D36D54B-72BA-9941-A5ED-16CF257C3914}" type="pres">
      <dgm:prSet presAssocID="{087E9C35-ECB4-944C-8E6F-A271903BE829}" presName="sibTrans" presStyleLbl="sibTrans2D1" presStyleIdx="3" presStyleCnt="4"/>
      <dgm:spPr/>
      <dgm:t>
        <a:bodyPr/>
        <a:lstStyle/>
        <a:p>
          <a:endParaRPr lang="zh-TW" altLang="en-US"/>
        </a:p>
      </dgm:t>
    </dgm:pt>
    <dgm:pt modelId="{63BD2589-E697-D840-A3F0-19224A511D13}" type="pres">
      <dgm:prSet presAssocID="{087E9C35-ECB4-944C-8E6F-A271903BE829}" presName="connectorText" presStyleLbl="sibTrans2D1" presStyleIdx="3" presStyleCnt="4"/>
      <dgm:spPr/>
      <dgm:t>
        <a:bodyPr/>
        <a:lstStyle/>
        <a:p>
          <a:endParaRPr lang="zh-TW" altLang="en-US"/>
        </a:p>
      </dgm:t>
    </dgm:pt>
    <dgm:pt modelId="{8041C00C-896D-3047-8CC2-B1F07FDD2301}" type="pres">
      <dgm:prSet presAssocID="{65C60F1D-8C3C-FD44-9AAC-6B721D28A4C0}" presName="node" presStyleLbl="node1" presStyleIdx="4" presStyleCnt="5" custLinFactNeighborX="2772" custLinFactNeighborY="70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8FC84BEE-FA77-4847-A4E9-48EE65DB0629}" type="presOf" srcId="{898A9690-6639-CD44-8E2C-9F8C240BB43F}" destId="{C6BC1939-A1AA-C349-A799-8A76ECE19B05}" srcOrd="0" destOrd="0" presId="urn:microsoft.com/office/officeart/2005/8/layout/process1"/>
    <dgm:cxn modelId="{C6530E23-575D-4996-BF6A-D5EAEEB75482}" type="presOf" srcId="{ED3DCBC3-B8CB-7E45-B238-8638ED62F481}" destId="{B49F3629-2F52-E94F-961F-41BC30B5B7AC}" srcOrd="0" destOrd="0" presId="urn:microsoft.com/office/officeart/2005/8/layout/process1"/>
    <dgm:cxn modelId="{723FC0C0-2143-4757-9F1F-259734714CE3}" type="presOf" srcId="{5D655958-127B-014C-B21B-04B8A313B12D}" destId="{94B4BDE1-B07D-C746-AF85-5ED6F7A61883}" srcOrd="0" destOrd="0" presId="urn:microsoft.com/office/officeart/2005/8/layout/process1"/>
    <dgm:cxn modelId="{6E4791A3-15D4-4CD5-9FEF-9C4AEBE97C74}" type="presOf" srcId="{E29E495B-59F1-CD4A-881F-91D191481549}" destId="{A671CC05-EA39-D94B-B777-904E5F15475A}" srcOrd="0" destOrd="0" presId="urn:microsoft.com/office/officeart/2005/8/layout/process1"/>
    <dgm:cxn modelId="{0BA55F39-3511-C54C-811C-8408679DE5DF}" srcId="{5D655958-127B-014C-B21B-04B8A313B12D}" destId="{65C60F1D-8C3C-FD44-9AAC-6B721D28A4C0}" srcOrd="4" destOrd="0" parTransId="{1FF5DCDE-BE99-554D-90AD-08C50138A379}" sibTransId="{6C7658E9-AD87-DB47-A1FA-93EF0B70236B}"/>
    <dgm:cxn modelId="{5177F4EF-618A-864F-AC6A-9AEDFBC9574F}" srcId="{5D655958-127B-014C-B21B-04B8A313B12D}" destId="{84DA0048-FA00-E244-B877-A9EBCBE29472}" srcOrd="0" destOrd="0" parTransId="{8F29C34C-5E69-674D-87F5-07FDDCE1B897}" sibTransId="{E29E495B-59F1-CD4A-881F-91D191481549}"/>
    <dgm:cxn modelId="{7157965F-0F29-445B-BDB4-D88DD66CC34C}" type="presOf" srcId="{6A4D38B9-C246-3743-B5FF-82E12016F260}" destId="{4686D4AC-5CC9-7141-AC79-5967B0B02B62}" srcOrd="1" destOrd="0" presId="urn:microsoft.com/office/officeart/2005/8/layout/process1"/>
    <dgm:cxn modelId="{6C88A8C4-A39B-4088-8A0D-A7C1FF0F85AF}" type="presOf" srcId="{E29E495B-59F1-CD4A-881F-91D191481549}" destId="{45728A8B-7557-BB46-A999-1B4C4521480B}" srcOrd="1" destOrd="0" presId="urn:microsoft.com/office/officeart/2005/8/layout/process1"/>
    <dgm:cxn modelId="{31F77E66-9297-4C20-8938-E9DF0D9C6305}" type="presOf" srcId="{EBF084DA-5AEB-BC48-892B-D3986EE544C6}" destId="{A9351F36-7D66-AF4F-8A66-13F86D212F97}" srcOrd="0" destOrd="0" presId="urn:microsoft.com/office/officeart/2005/8/layout/process1"/>
    <dgm:cxn modelId="{154FE8D0-E701-4AEC-9B52-CEF67D872D6F}" type="presOf" srcId="{6A4D38B9-C246-3743-B5FF-82E12016F260}" destId="{88EE6B5E-589E-C543-8310-358CACB6C5B4}" srcOrd="0" destOrd="0" presId="urn:microsoft.com/office/officeart/2005/8/layout/process1"/>
    <dgm:cxn modelId="{E625E84A-791A-448C-AE00-561D37DAB1DD}" type="presOf" srcId="{087E9C35-ECB4-944C-8E6F-A271903BE829}" destId="{5D36D54B-72BA-9941-A5ED-16CF257C3914}" srcOrd="0" destOrd="0" presId="urn:microsoft.com/office/officeart/2005/8/layout/process1"/>
    <dgm:cxn modelId="{8DBE165D-77F4-4667-AD80-00A5C3D2A4C2}" type="presOf" srcId="{087E9C35-ECB4-944C-8E6F-A271903BE829}" destId="{63BD2589-E697-D840-A3F0-19224A511D13}" srcOrd="1" destOrd="0" presId="urn:microsoft.com/office/officeart/2005/8/layout/process1"/>
    <dgm:cxn modelId="{881008D3-2B96-1C45-8E76-89083C9480EA}" srcId="{5D655958-127B-014C-B21B-04B8A313B12D}" destId="{ABC618E6-7396-0246-904D-46CA4703A9A1}" srcOrd="3" destOrd="0" parTransId="{5D4938E3-21C2-264B-970E-C82171A2815E}" sibTransId="{087E9C35-ECB4-944C-8E6F-A271903BE829}"/>
    <dgm:cxn modelId="{1CF8E81E-1AEA-064C-A042-490C8DC0203D}" srcId="{5D655958-127B-014C-B21B-04B8A313B12D}" destId="{EBF084DA-5AEB-BC48-892B-D3986EE544C6}" srcOrd="2" destOrd="0" parTransId="{FEE46D5B-35C0-0D47-8666-6E28C44859A2}" sibTransId="{898A9690-6639-CD44-8E2C-9F8C240BB43F}"/>
    <dgm:cxn modelId="{D9FDC21D-4F60-42B9-812E-919968E6B2BB}" type="presOf" srcId="{65C60F1D-8C3C-FD44-9AAC-6B721D28A4C0}" destId="{8041C00C-896D-3047-8CC2-B1F07FDD2301}" srcOrd="0" destOrd="0" presId="urn:microsoft.com/office/officeart/2005/8/layout/process1"/>
    <dgm:cxn modelId="{0D5E54BE-4914-40C1-93E8-065E54864F32}" type="presOf" srcId="{ABC618E6-7396-0246-904D-46CA4703A9A1}" destId="{708B58D8-9184-BC4C-8941-B497E492B297}" srcOrd="0" destOrd="0" presId="urn:microsoft.com/office/officeart/2005/8/layout/process1"/>
    <dgm:cxn modelId="{A4AC76A6-C41A-4756-9956-EAF325D576CB}" type="presOf" srcId="{84DA0048-FA00-E244-B877-A9EBCBE29472}" destId="{E656B7DF-6D6E-6D4D-82E5-B79060847F21}" srcOrd="0" destOrd="0" presId="urn:microsoft.com/office/officeart/2005/8/layout/process1"/>
    <dgm:cxn modelId="{61A59165-884F-42FC-A5CE-83137451A70E}" type="presOf" srcId="{898A9690-6639-CD44-8E2C-9F8C240BB43F}" destId="{9FEC501B-F6E1-9943-A414-0B7D495AF8EF}" srcOrd="1" destOrd="0" presId="urn:microsoft.com/office/officeart/2005/8/layout/process1"/>
    <dgm:cxn modelId="{D4B58A2A-A28E-074B-AF39-E9E44F0A03C2}" srcId="{5D655958-127B-014C-B21B-04B8A313B12D}" destId="{ED3DCBC3-B8CB-7E45-B238-8638ED62F481}" srcOrd="1" destOrd="0" parTransId="{F7384173-F07B-E040-B13A-4FA246EEDF85}" sibTransId="{6A4D38B9-C246-3743-B5FF-82E12016F260}"/>
    <dgm:cxn modelId="{719BF20C-0954-4EEF-90E8-E9B0194E2B79}" type="presParOf" srcId="{94B4BDE1-B07D-C746-AF85-5ED6F7A61883}" destId="{E656B7DF-6D6E-6D4D-82E5-B79060847F21}" srcOrd="0" destOrd="0" presId="urn:microsoft.com/office/officeart/2005/8/layout/process1"/>
    <dgm:cxn modelId="{8934BD84-7772-4FBF-89F4-4825644A8B2C}" type="presParOf" srcId="{94B4BDE1-B07D-C746-AF85-5ED6F7A61883}" destId="{A671CC05-EA39-D94B-B777-904E5F15475A}" srcOrd="1" destOrd="0" presId="urn:microsoft.com/office/officeart/2005/8/layout/process1"/>
    <dgm:cxn modelId="{20FF110C-5671-42B0-A9B1-6EEA1185CEA2}" type="presParOf" srcId="{A671CC05-EA39-D94B-B777-904E5F15475A}" destId="{45728A8B-7557-BB46-A999-1B4C4521480B}" srcOrd="0" destOrd="0" presId="urn:microsoft.com/office/officeart/2005/8/layout/process1"/>
    <dgm:cxn modelId="{88B22E84-FD4F-4A1B-90D2-223196E6F09F}" type="presParOf" srcId="{94B4BDE1-B07D-C746-AF85-5ED6F7A61883}" destId="{B49F3629-2F52-E94F-961F-41BC30B5B7AC}" srcOrd="2" destOrd="0" presId="urn:microsoft.com/office/officeart/2005/8/layout/process1"/>
    <dgm:cxn modelId="{F57D1C13-2B3B-4227-84AD-ADC3C2F2FCB0}" type="presParOf" srcId="{94B4BDE1-B07D-C746-AF85-5ED6F7A61883}" destId="{88EE6B5E-589E-C543-8310-358CACB6C5B4}" srcOrd="3" destOrd="0" presId="urn:microsoft.com/office/officeart/2005/8/layout/process1"/>
    <dgm:cxn modelId="{48E2CCA4-C681-404B-896F-6E9F06BAD034}" type="presParOf" srcId="{88EE6B5E-589E-C543-8310-358CACB6C5B4}" destId="{4686D4AC-5CC9-7141-AC79-5967B0B02B62}" srcOrd="0" destOrd="0" presId="urn:microsoft.com/office/officeart/2005/8/layout/process1"/>
    <dgm:cxn modelId="{A89991D9-598B-4410-98C9-75BCBF3FCF76}" type="presParOf" srcId="{94B4BDE1-B07D-C746-AF85-5ED6F7A61883}" destId="{A9351F36-7D66-AF4F-8A66-13F86D212F97}" srcOrd="4" destOrd="0" presId="urn:microsoft.com/office/officeart/2005/8/layout/process1"/>
    <dgm:cxn modelId="{077F85F5-AA2C-48E9-BC6E-F7F4B6D65438}" type="presParOf" srcId="{94B4BDE1-B07D-C746-AF85-5ED6F7A61883}" destId="{C6BC1939-A1AA-C349-A799-8A76ECE19B05}" srcOrd="5" destOrd="0" presId="urn:microsoft.com/office/officeart/2005/8/layout/process1"/>
    <dgm:cxn modelId="{E68C247C-66BB-48D3-B05A-65279FB22F76}" type="presParOf" srcId="{C6BC1939-A1AA-C349-A799-8A76ECE19B05}" destId="{9FEC501B-F6E1-9943-A414-0B7D495AF8EF}" srcOrd="0" destOrd="0" presId="urn:microsoft.com/office/officeart/2005/8/layout/process1"/>
    <dgm:cxn modelId="{ABDB5AE9-ACCF-4EA6-B975-ACBDBCDF8683}" type="presParOf" srcId="{94B4BDE1-B07D-C746-AF85-5ED6F7A61883}" destId="{708B58D8-9184-BC4C-8941-B497E492B297}" srcOrd="6" destOrd="0" presId="urn:microsoft.com/office/officeart/2005/8/layout/process1"/>
    <dgm:cxn modelId="{0D716947-12C7-4298-94CE-231A6FD50D18}" type="presParOf" srcId="{94B4BDE1-B07D-C746-AF85-5ED6F7A61883}" destId="{5D36D54B-72BA-9941-A5ED-16CF257C3914}" srcOrd="7" destOrd="0" presId="urn:microsoft.com/office/officeart/2005/8/layout/process1"/>
    <dgm:cxn modelId="{B225E61B-7E9C-4BFD-AC99-FE9BC0377212}" type="presParOf" srcId="{5D36D54B-72BA-9941-A5ED-16CF257C3914}" destId="{63BD2589-E697-D840-A3F0-19224A511D13}" srcOrd="0" destOrd="0" presId="urn:microsoft.com/office/officeart/2005/8/layout/process1"/>
    <dgm:cxn modelId="{E0015A39-F294-49F1-A392-A7D4C1B8CD9F}" type="presParOf" srcId="{94B4BDE1-B07D-C746-AF85-5ED6F7A61883}" destId="{8041C00C-896D-3047-8CC2-B1F07FDD2301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14EFD2F-B7F9-9F4C-A5DC-7C3DDE8EC04F}" type="doc">
      <dgm:prSet loTypeId="urn:microsoft.com/office/officeart/2005/8/layout/process1" loCatId="" qsTypeId="urn:microsoft.com/office/officeart/2005/8/quickstyle/simple1" qsCatId="simple" csTypeId="urn:microsoft.com/office/officeart/2005/8/colors/accent1_2" csCatId="accent1" phldr="1"/>
      <dgm:spPr/>
    </dgm:pt>
    <dgm:pt modelId="{5070E1DE-DD46-644F-89FA-C3FC7E9289E8}">
      <dgm:prSet phldrT="[文字]" custT="1"/>
      <dgm:spPr/>
      <dgm:t>
        <a:bodyPr/>
        <a:lstStyle/>
        <a:p>
          <a:r>
            <a:rPr lang="zh-TW" altLang="en-US" sz="2000" b="1" dirty="0">
              <a:solidFill>
                <a:schemeClr val="accent6">
                  <a:lumMod val="50000"/>
                </a:schemeClr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+mn-ea"/>
              <a:ea typeface="+mn-ea"/>
            </a:rPr>
            <a:t>因為口含丁香，</a:t>
          </a:r>
          <a:endParaRPr lang="en-US" altLang="zh-TW" sz="2000" b="1" dirty="0">
            <a:solidFill>
              <a:schemeClr val="accent6">
                <a:lumMod val="50000"/>
              </a:schemeClr>
            </a:solidFill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latin typeface="+mn-ea"/>
            <a:ea typeface="+mn-ea"/>
          </a:endParaRPr>
        </a:p>
        <a:p>
          <a:r>
            <a:rPr lang="zh-TW" altLang="en-US" sz="2000" b="1" dirty="0">
              <a:solidFill>
                <a:schemeClr val="accent6">
                  <a:lumMod val="50000"/>
                </a:schemeClr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+mn-ea"/>
              <a:ea typeface="+mn-ea"/>
            </a:rPr>
            <a:t>寫經時不能言語</a:t>
          </a:r>
        </a:p>
      </dgm:t>
    </dgm:pt>
    <dgm:pt modelId="{2C96BB9D-44A9-C947-AEFA-406FE2119346}" type="parTrans" cxnId="{0D65194C-0B57-4649-AF3E-48B374C14FB9}">
      <dgm:prSet/>
      <dgm:spPr/>
      <dgm:t>
        <a:bodyPr/>
        <a:lstStyle/>
        <a:p>
          <a:endParaRPr lang="zh-TW" altLang="en-US" sz="1100"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a:endParaRPr>
        </a:p>
      </dgm:t>
    </dgm:pt>
    <dgm:pt modelId="{A7E980AD-5A7A-DF4F-8385-7399A9785E98}" type="sibTrans" cxnId="{0D65194C-0B57-4649-AF3E-48B374C14FB9}">
      <dgm:prSet custT="1"/>
      <dgm:spPr>
        <a:solidFill>
          <a:srgbClr val="FF0000"/>
        </a:solidFill>
      </dgm:spPr>
      <dgm:t>
        <a:bodyPr/>
        <a:lstStyle/>
        <a:p>
          <a:endParaRPr lang="zh-TW" altLang="en-US" sz="1800"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a:endParaRPr>
        </a:p>
      </dgm:t>
    </dgm:pt>
    <dgm:pt modelId="{E31D6F5D-D1AB-4645-A7C4-FD3FC1D46302}">
      <dgm:prSet phldrT="[文字]" custT="1"/>
      <dgm:spPr/>
      <dgm:t>
        <a:bodyPr/>
        <a:lstStyle/>
        <a:p>
          <a:r>
            <a:rPr lang="zh-TW" altLang="en-US" sz="2000" b="1" dirty="0">
              <a:solidFill>
                <a:schemeClr val="accent6">
                  <a:lumMod val="50000"/>
                </a:schemeClr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+mn-ea"/>
              <a:ea typeface="+mn-ea"/>
            </a:rPr>
            <a:t>把哀傷靜靜放下</a:t>
          </a:r>
        </a:p>
      </dgm:t>
    </dgm:pt>
    <dgm:pt modelId="{08B29DCF-B858-4F47-A102-023419F195DF}" type="parTrans" cxnId="{4CD13F45-2E07-1146-85BA-401F4A8CC4D0}">
      <dgm:prSet/>
      <dgm:spPr/>
      <dgm:t>
        <a:bodyPr/>
        <a:lstStyle/>
        <a:p>
          <a:endParaRPr lang="zh-TW" altLang="en-US" sz="1100"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a:endParaRPr>
        </a:p>
      </dgm:t>
    </dgm:pt>
    <dgm:pt modelId="{14A065D0-0CDA-BB4F-9573-C84DC15B15C8}" type="sibTrans" cxnId="{4CD13F45-2E07-1146-85BA-401F4A8CC4D0}">
      <dgm:prSet/>
      <dgm:spPr/>
      <dgm:t>
        <a:bodyPr/>
        <a:lstStyle/>
        <a:p>
          <a:endParaRPr lang="zh-TW" altLang="en-US" sz="1100"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a:endParaRPr>
        </a:p>
      </dgm:t>
    </dgm:pt>
    <dgm:pt modelId="{9CD4B216-D05B-2B4A-AD5F-DE9D8CC78C0A}" type="pres">
      <dgm:prSet presAssocID="{B14EFD2F-B7F9-9F4C-A5DC-7C3DDE8EC04F}" presName="Name0" presStyleCnt="0">
        <dgm:presLayoutVars>
          <dgm:dir/>
          <dgm:resizeHandles val="exact"/>
        </dgm:presLayoutVars>
      </dgm:prSet>
      <dgm:spPr/>
    </dgm:pt>
    <dgm:pt modelId="{693D2E3A-78F6-B54A-B262-062C5146681C}" type="pres">
      <dgm:prSet presAssocID="{5070E1DE-DD46-644F-89FA-C3FC7E9289E8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569AA42-3BCA-6C40-B3AA-52A40FB256D2}" type="pres">
      <dgm:prSet presAssocID="{A7E980AD-5A7A-DF4F-8385-7399A9785E98}" presName="sibTrans" presStyleLbl="sibTrans2D1" presStyleIdx="0" presStyleCnt="1"/>
      <dgm:spPr/>
      <dgm:t>
        <a:bodyPr/>
        <a:lstStyle/>
        <a:p>
          <a:endParaRPr lang="zh-TW" altLang="en-US"/>
        </a:p>
      </dgm:t>
    </dgm:pt>
    <dgm:pt modelId="{4D6A14BC-D77B-1541-8C44-976E35544F14}" type="pres">
      <dgm:prSet presAssocID="{A7E980AD-5A7A-DF4F-8385-7399A9785E98}" presName="connectorText" presStyleLbl="sibTrans2D1" presStyleIdx="0" presStyleCnt="1"/>
      <dgm:spPr/>
      <dgm:t>
        <a:bodyPr/>
        <a:lstStyle/>
        <a:p>
          <a:endParaRPr lang="zh-TW" altLang="en-US"/>
        </a:p>
      </dgm:t>
    </dgm:pt>
    <dgm:pt modelId="{277DA9A4-F0F0-8844-923F-DAB3E66FB23B}" type="pres">
      <dgm:prSet presAssocID="{E31D6F5D-D1AB-4645-A7C4-FD3FC1D46302}" presName="node" presStyleLbl="node1" presStyleIdx="1" presStyleCnt="2" custLinFactNeighborX="84915" custLinFactNeighborY="-500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0440FC11-EB6C-4401-B15D-10DD36192B1D}" type="presOf" srcId="{B14EFD2F-B7F9-9F4C-A5DC-7C3DDE8EC04F}" destId="{9CD4B216-D05B-2B4A-AD5F-DE9D8CC78C0A}" srcOrd="0" destOrd="0" presId="urn:microsoft.com/office/officeart/2005/8/layout/process1"/>
    <dgm:cxn modelId="{4CD13F45-2E07-1146-85BA-401F4A8CC4D0}" srcId="{B14EFD2F-B7F9-9F4C-A5DC-7C3DDE8EC04F}" destId="{E31D6F5D-D1AB-4645-A7C4-FD3FC1D46302}" srcOrd="1" destOrd="0" parTransId="{08B29DCF-B858-4F47-A102-023419F195DF}" sibTransId="{14A065D0-0CDA-BB4F-9573-C84DC15B15C8}"/>
    <dgm:cxn modelId="{0CF2D385-0B37-4BC4-BACF-E47F5FD8A635}" type="presOf" srcId="{A7E980AD-5A7A-DF4F-8385-7399A9785E98}" destId="{4D6A14BC-D77B-1541-8C44-976E35544F14}" srcOrd="1" destOrd="0" presId="urn:microsoft.com/office/officeart/2005/8/layout/process1"/>
    <dgm:cxn modelId="{E76D10C0-D03F-43CC-801E-4E757A435494}" type="presOf" srcId="{A7E980AD-5A7A-DF4F-8385-7399A9785E98}" destId="{4569AA42-3BCA-6C40-B3AA-52A40FB256D2}" srcOrd="0" destOrd="0" presId="urn:microsoft.com/office/officeart/2005/8/layout/process1"/>
    <dgm:cxn modelId="{0D65194C-0B57-4649-AF3E-48B374C14FB9}" srcId="{B14EFD2F-B7F9-9F4C-A5DC-7C3DDE8EC04F}" destId="{5070E1DE-DD46-644F-89FA-C3FC7E9289E8}" srcOrd="0" destOrd="0" parTransId="{2C96BB9D-44A9-C947-AEFA-406FE2119346}" sibTransId="{A7E980AD-5A7A-DF4F-8385-7399A9785E98}"/>
    <dgm:cxn modelId="{780EBFFB-41C1-4E09-B154-F2CB464E96E6}" type="presOf" srcId="{E31D6F5D-D1AB-4645-A7C4-FD3FC1D46302}" destId="{277DA9A4-F0F0-8844-923F-DAB3E66FB23B}" srcOrd="0" destOrd="0" presId="urn:microsoft.com/office/officeart/2005/8/layout/process1"/>
    <dgm:cxn modelId="{CBD5407E-6471-434F-979D-A085C4837517}" type="presOf" srcId="{5070E1DE-DD46-644F-89FA-C3FC7E9289E8}" destId="{693D2E3A-78F6-B54A-B262-062C5146681C}" srcOrd="0" destOrd="0" presId="urn:microsoft.com/office/officeart/2005/8/layout/process1"/>
    <dgm:cxn modelId="{AF0B943C-822D-4028-961E-9D0BC522CE7E}" type="presParOf" srcId="{9CD4B216-D05B-2B4A-AD5F-DE9D8CC78C0A}" destId="{693D2E3A-78F6-B54A-B262-062C5146681C}" srcOrd="0" destOrd="0" presId="urn:microsoft.com/office/officeart/2005/8/layout/process1"/>
    <dgm:cxn modelId="{3E7B5F12-6F1E-439A-873C-CC93A50C1AFE}" type="presParOf" srcId="{9CD4B216-D05B-2B4A-AD5F-DE9D8CC78C0A}" destId="{4569AA42-3BCA-6C40-B3AA-52A40FB256D2}" srcOrd="1" destOrd="0" presId="urn:microsoft.com/office/officeart/2005/8/layout/process1"/>
    <dgm:cxn modelId="{9627976B-5440-4390-8013-C10199C6E099}" type="presParOf" srcId="{4569AA42-3BCA-6C40-B3AA-52A40FB256D2}" destId="{4D6A14BC-D77B-1541-8C44-976E35544F14}" srcOrd="0" destOrd="0" presId="urn:microsoft.com/office/officeart/2005/8/layout/process1"/>
    <dgm:cxn modelId="{D6B3EC4A-925A-4777-B4DC-B57D5866D350}" type="presParOf" srcId="{9CD4B216-D05B-2B4A-AD5F-DE9D8CC78C0A}" destId="{277DA9A4-F0F0-8844-923F-DAB3E66FB23B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DED5BB8-BEF4-BD45-9652-BDC359306C99}" type="doc">
      <dgm:prSet loTypeId="urn:microsoft.com/office/officeart/2005/8/layout/lProcess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071E9799-F5EB-BA41-9A03-B43648994E76}">
      <dgm:prSet phldrT="[文字]" custT="1"/>
      <dgm:spPr>
        <a:solidFill>
          <a:srgbClr val="DC4EEA"/>
        </a:solidFill>
      </dgm:spPr>
      <dgm:t>
        <a:bodyPr/>
        <a:lstStyle/>
        <a:p>
          <a:r>
            <a:rPr lang="zh-TW" altLang="en-US" sz="2000" b="1" dirty="0"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latin typeface="+mn-ea"/>
              <a:ea typeface="+mn-ea"/>
            </a:rPr>
            <a:t>我給過你的</a:t>
          </a:r>
        </a:p>
      </dgm:t>
    </dgm:pt>
    <dgm:pt modelId="{8DA79584-164C-244F-8CFE-8EC31063892E}" type="parTrans" cxnId="{348D38D8-DA6E-1249-904A-D3AB3FA6A1D3}">
      <dgm:prSet/>
      <dgm:spPr/>
      <dgm:t>
        <a:bodyPr/>
        <a:lstStyle/>
        <a:p>
          <a:endParaRPr lang="zh-TW" altLang="en-US" sz="2000"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a:endParaRPr>
        </a:p>
      </dgm:t>
    </dgm:pt>
    <dgm:pt modelId="{8358CD2E-F4E8-F54E-86C0-3B140EFFD825}" type="sibTrans" cxnId="{348D38D8-DA6E-1249-904A-D3AB3FA6A1D3}">
      <dgm:prSet/>
      <dgm:spPr/>
      <dgm:t>
        <a:bodyPr/>
        <a:lstStyle/>
        <a:p>
          <a:endParaRPr lang="zh-TW" altLang="en-US" sz="2000"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a:endParaRPr>
        </a:p>
      </dgm:t>
    </dgm:pt>
    <dgm:pt modelId="{87DC6ACD-FFC0-4C4C-BCF3-24F94D2561FE}">
      <dgm:prSet phldrT="[文字]" custT="1"/>
      <dgm:spPr>
        <a:gradFill flip="none" rotWithShape="0">
          <a:gsLst>
            <a:gs pos="0">
              <a:schemeClr val="accent1">
                <a:tint val="40000"/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tint val="40000"/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5400000" scaled="1"/>
          <a:tileRect/>
        </a:gradFill>
      </dgm:spPr>
      <dgm:t>
        <a:bodyPr/>
        <a:lstStyle/>
        <a:p>
          <a:r>
            <a:rPr lang="zh-TW" altLang="en-US" sz="2000" b="1" dirty="0">
              <a:solidFill>
                <a:schemeClr val="bg1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rPr>
            <a:t>歲月</a:t>
          </a:r>
          <a:r>
            <a:rPr lang="zh-TW" altLang="zh-TW" sz="2000" b="1" dirty="0">
              <a:solidFill>
                <a:schemeClr val="bg1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latin typeface="+mn-ea"/>
              <a:ea typeface="+mn-ea"/>
            </a:rPr>
            <a:t>停下來又開走</a:t>
          </a:r>
          <a:endParaRPr lang="zh-TW" altLang="en-US" sz="2000" b="1" dirty="0">
            <a:solidFill>
              <a:schemeClr val="bg1"/>
            </a:solidFill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  <a:latin typeface="+mn-ea"/>
            <a:ea typeface="+mn-ea"/>
          </a:endParaRPr>
        </a:p>
      </dgm:t>
    </dgm:pt>
    <dgm:pt modelId="{AAAD0E62-F602-404B-85E9-E6015E9E68C4}" type="parTrans" cxnId="{020C7682-0F21-4D46-846D-CFBA1E80DCB2}">
      <dgm:prSet/>
      <dgm:spPr/>
      <dgm:t>
        <a:bodyPr/>
        <a:lstStyle/>
        <a:p>
          <a:endParaRPr lang="zh-TW" altLang="en-US" sz="2000"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a:endParaRPr>
        </a:p>
      </dgm:t>
    </dgm:pt>
    <dgm:pt modelId="{80520983-7F8A-D745-B76F-42B734B37F63}" type="sibTrans" cxnId="{020C7682-0F21-4D46-846D-CFBA1E80DCB2}">
      <dgm:prSet/>
      <dgm:spPr/>
      <dgm:t>
        <a:bodyPr/>
        <a:lstStyle/>
        <a:p>
          <a:endParaRPr lang="zh-TW" altLang="en-US" sz="2000"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a:endParaRPr>
        </a:p>
      </dgm:t>
    </dgm:pt>
    <dgm:pt modelId="{2F420B62-10B7-B64D-BDE8-EBFDC1078B91}">
      <dgm:prSet phldrT="[文字]" custT="1"/>
      <dgm:spPr>
        <a:solidFill>
          <a:srgbClr val="E7A5EA">
            <a:alpha val="89804"/>
          </a:srgbClr>
        </a:solidFill>
      </dgm:spPr>
      <dgm:t>
        <a:bodyPr/>
        <a:lstStyle/>
        <a:p>
          <a:r>
            <a:rPr lang="zh-TW" altLang="en-US" sz="2000" b="1" dirty="0"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latin typeface="+mn-ea"/>
              <a:ea typeface="+mn-ea"/>
            </a:rPr>
            <a:t>你不要再給我</a:t>
          </a:r>
        </a:p>
      </dgm:t>
    </dgm:pt>
    <dgm:pt modelId="{E36FB361-6A9E-9347-92E8-0655D72AAD71}" type="parTrans" cxnId="{FDC4A407-0E13-0840-BC5F-0C9DC6E26D4D}">
      <dgm:prSet/>
      <dgm:spPr/>
      <dgm:t>
        <a:bodyPr/>
        <a:lstStyle/>
        <a:p>
          <a:endParaRPr lang="zh-TW" altLang="en-US" sz="2000"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a:endParaRPr>
        </a:p>
      </dgm:t>
    </dgm:pt>
    <dgm:pt modelId="{1D28B38E-2CC9-324E-A52E-20204B0CF187}" type="sibTrans" cxnId="{FDC4A407-0E13-0840-BC5F-0C9DC6E26D4D}">
      <dgm:prSet/>
      <dgm:spPr/>
      <dgm:t>
        <a:bodyPr/>
        <a:lstStyle/>
        <a:p>
          <a:endParaRPr lang="zh-TW" altLang="en-US" sz="2000"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a:endParaRPr>
        </a:p>
      </dgm:t>
    </dgm:pt>
    <dgm:pt modelId="{09BB7409-2A5D-D24A-B5F8-16B6CCAF56FA}">
      <dgm:prSet phldrT="[文字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zh-TW" altLang="en-US" sz="2000" b="1" dirty="0">
              <a:solidFill>
                <a:schemeClr val="bg1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latin typeface="+mn-ea"/>
              <a:ea typeface="+mn-ea"/>
            </a:rPr>
            <a:t>你沒有給我的</a:t>
          </a:r>
        </a:p>
      </dgm:t>
    </dgm:pt>
    <dgm:pt modelId="{972F088C-9E84-1840-B50A-A832479207C2}" type="parTrans" cxnId="{B78D0AC2-FF11-D44C-AA48-82915FECF4A9}">
      <dgm:prSet/>
      <dgm:spPr/>
      <dgm:t>
        <a:bodyPr/>
        <a:lstStyle/>
        <a:p>
          <a:endParaRPr lang="zh-TW" altLang="en-US" sz="2000"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a:endParaRPr>
        </a:p>
      </dgm:t>
    </dgm:pt>
    <dgm:pt modelId="{F3DDF698-C0D9-9440-96D6-50BE4D6FB27F}" type="sibTrans" cxnId="{B78D0AC2-FF11-D44C-AA48-82915FECF4A9}">
      <dgm:prSet/>
      <dgm:spPr/>
      <dgm:t>
        <a:bodyPr/>
        <a:lstStyle/>
        <a:p>
          <a:endParaRPr lang="zh-TW" altLang="en-US" sz="2000"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a:endParaRPr>
        </a:p>
      </dgm:t>
    </dgm:pt>
    <dgm:pt modelId="{24813B13-862C-3243-99D1-04BC01C95F81}">
      <dgm:prSet phldrT="[文字]" custT="1"/>
      <dgm:spPr>
        <a:gradFill flip="none" rotWithShape="1">
          <a:gsLst>
            <a:gs pos="0">
              <a:schemeClr val="accent1">
                <a:tint val="40000"/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tint val="40000"/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5400000" scaled="1"/>
          <a:tileRect/>
        </a:gradFill>
      </dgm:spPr>
      <dgm:t>
        <a:bodyPr/>
        <a:lstStyle/>
        <a:p>
          <a:r>
            <a:rPr lang="zh-TW" altLang="en-US" sz="2000" b="1" dirty="0">
              <a:solidFill>
                <a:schemeClr val="bg1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rPr>
            <a:t>歲月</a:t>
          </a:r>
          <a:r>
            <a:rPr lang="zh-TW" altLang="en-US" sz="2000" b="1" dirty="0">
              <a:solidFill>
                <a:schemeClr val="bg1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latin typeface="+mn-ea"/>
              <a:ea typeface="+mn-ea"/>
            </a:rPr>
            <a:t>停下來又開走</a:t>
          </a:r>
          <a:endParaRPr lang="zh-TW" altLang="en-US" sz="2000" dirty="0">
            <a:solidFill>
              <a:schemeClr val="bg1"/>
            </a:solidFill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a:endParaRPr>
        </a:p>
      </dgm:t>
    </dgm:pt>
    <dgm:pt modelId="{1DDF5074-DE40-9548-B3C2-63860D6812E9}" type="parTrans" cxnId="{6B6C193C-1D3A-ED4B-AE65-9A43116C43A2}">
      <dgm:prSet/>
      <dgm:spPr/>
      <dgm:t>
        <a:bodyPr/>
        <a:lstStyle/>
        <a:p>
          <a:endParaRPr lang="zh-TW" altLang="en-US" sz="2000"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a:endParaRPr>
        </a:p>
      </dgm:t>
    </dgm:pt>
    <dgm:pt modelId="{95823813-47D6-4041-A9DC-55017913BE82}" type="sibTrans" cxnId="{6B6C193C-1D3A-ED4B-AE65-9A43116C43A2}">
      <dgm:prSet/>
      <dgm:spPr/>
      <dgm:t>
        <a:bodyPr/>
        <a:lstStyle/>
        <a:p>
          <a:endParaRPr lang="zh-TW" altLang="en-US" sz="2000"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a:endParaRPr>
        </a:p>
      </dgm:t>
    </dgm:pt>
    <dgm:pt modelId="{F20EDD96-A1BB-D845-BADD-B0D8C594B372}">
      <dgm:prSet phldrT="[文字]" custT="1"/>
      <dgm:spPr>
        <a:solidFill>
          <a:schemeClr val="accent5">
            <a:lumMod val="20000"/>
            <a:lumOff val="80000"/>
            <a:alpha val="89804"/>
          </a:schemeClr>
        </a:solidFill>
      </dgm:spPr>
      <dgm:t>
        <a:bodyPr/>
        <a:lstStyle/>
        <a:p>
          <a:r>
            <a:rPr lang="zh-TW" altLang="en-US" sz="2000" b="1" dirty="0"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latin typeface="+mn-ea"/>
              <a:ea typeface="+mn-ea"/>
            </a:rPr>
            <a:t>我當初加倍給過你</a:t>
          </a:r>
        </a:p>
      </dgm:t>
    </dgm:pt>
    <dgm:pt modelId="{7676984A-D79A-2A40-9EE9-325531276012}" type="parTrans" cxnId="{EAE6D880-4B56-714E-81F9-2825ADE3303B}">
      <dgm:prSet/>
      <dgm:spPr/>
      <dgm:t>
        <a:bodyPr/>
        <a:lstStyle/>
        <a:p>
          <a:endParaRPr lang="zh-TW" altLang="en-US" sz="2000"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a:endParaRPr>
        </a:p>
      </dgm:t>
    </dgm:pt>
    <dgm:pt modelId="{8636D8CE-CEF5-344E-B5CC-15DFE9DDFDE7}" type="sibTrans" cxnId="{EAE6D880-4B56-714E-81F9-2825ADE3303B}">
      <dgm:prSet/>
      <dgm:spPr/>
      <dgm:t>
        <a:bodyPr/>
        <a:lstStyle/>
        <a:p>
          <a:endParaRPr lang="zh-TW" altLang="en-US" sz="2000"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a:endParaRPr>
        </a:p>
      </dgm:t>
    </dgm:pt>
    <dgm:pt modelId="{17DEB178-3CCC-EA46-8FC1-31985EFCBEF7}" type="pres">
      <dgm:prSet presAssocID="{9DED5BB8-BEF4-BD45-9652-BDC359306C9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48C3C98B-904F-384B-B885-75DEC523AF67}" type="pres">
      <dgm:prSet presAssocID="{071E9799-F5EB-BA41-9A03-B43648994E76}" presName="vertFlow" presStyleCnt="0"/>
      <dgm:spPr/>
    </dgm:pt>
    <dgm:pt modelId="{86CE5945-B300-BC40-8B2A-D4F9FB8031B6}" type="pres">
      <dgm:prSet presAssocID="{071E9799-F5EB-BA41-9A03-B43648994E76}" presName="header" presStyleLbl="node1" presStyleIdx="0" presStyleCnt="2"/>
      <dgm:spPr/>
      <dgm:t>
        <a:bodyPr/>
        <a:lstStyle/>
        <a:p>
          <a:endParaRPr lang="zh-TW" altLang="en-US"/>
        </a:p>
      </dgm:t>
    </dgm:pt>
    <dgm:pt modelId="{408BF833-519E-4847-8551-6784180B663A}" type="pres">
      <dgm:prSet presAssocID="{AAAD0E62-F602-404B-85E9-E6015E9E68C4}" presName="parTrans" presStyleLbl="sibTrans2D1" presStyleIdx="0" presStyleCnt="4"/>
      <dgm:spPr/>
      <dgm:t>
        <a:bodyPr/>
        <a:lstStyle/>
        <a:p>
          <a:endParaRPr lang="zh-TW" altLang="en-US"/>
        </a:p>
      </dgm:t>
    </dgm:pt>
    <dgm:pt modelId="{F4FD3F57-8081-1940-9C8B-41BFC2C0411C}" type="pres">
      <dgm:prSet presAssocID="{87DC6ACD-FFC0-4C4C-BCF3-24F94D2561FE}" presName="child" presStyleLbl="alignAccFollowNode1" presStyleIdx="0" presStyleCnt="4" custScaleX="99695" custScaleY="81320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F7EE7CF-AFF3-DD4B-8A49-E72EBC001561}" type="pres">
      <dgm:prSet presAssocID="{80520983-7F8A-D745-B76F-42B734B37F63}" presName="sibTrans" presStyleLbl="sibTrans2D1" presStyleIdx="1" presStyleCnt="4"/>
      <dgm:spPr/>
      <dgm:t>
        <a:bodyPr/>
        <a:lstStyle/>
        <a:p>
          <a:endParaRPr lang="zh-TW" altLang="en-US"/>
        </a:p>
      </dgm:t>
    </dgm:pt>
    <dgm:pt modelId="{48211440-8A26-7D42-BC0F-187139101FFB}" type="pres">
      <dgm:prSet presAssocID="{2F420B62-10B7-B64D-BDE8-EBFDC1078B91}" presName="child" presStyleLbl="alignAccFollowNode1" presStyleIdx="1" presStyleCnt="4" custScaleX="99803" custScaleY="80952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EB9707D-7335-AF43-B30B-1A989A5F43CA}" type="pres">
      <dgm:prSet presAssocID="{071E9799-F5EB-BA41-9A03-B43648994E76}" presName="hSp" presStyleCnt="0"/>
      <dgm:spPr/>
    </dgm:pt>
    <dgm:pt modelId="{4C52260E-EE9F-A94B-8CFD-CDBA0A08EEBD}" type="pres">
      <dgm:prSet presAssocID="{09BB7409-2A5D-D24A-B5F8-16B6CCAF56FA}" presName="vertFlow" presStyleCnt="0"/>
      <dgm:spPr/>
    </dgm:pt>
    <dgm:pt modelId="{B30D7A24-911C-1F43-AA37-422F2E43ACF9}" type="pres">
      <dgm:prSet presAssocID="{09BB7409-2A5D-D24A-B5F8-16B6CCAF56FA}" presName="header" presStyleLbl="node1" presStyleIdx="1" presStyleCnt="2"/>
      <dgm:spPr/>
      <dgm:t>
        <a:bodyPr/>
        <a:lstStyle/>
        <a:p>
          <a:endParaRPr lang="zh-TW" altLang="en-US"/>
        </a:p>
      </dgm:t>
    </dgm:pt>
    <dgm:pt modelId="{5107A2E2-B2E6-F249-836F-D4754AE380E4}" type="pres">
      <dgm:prSet presAssocID="{1DDF5074-DE40-9548-B3C2-63860D6812E9}" presName="parTrans" presStyleLbl="sibTrans2D1" presStyleIdx="2" presStyleCnt="4"/>
      <dgm:spPr/>
      <dgm:t>
        <a:bodyPr/>
        <a:lstStyle/>
        <a:p>
          <a:endParaRPr lang="zh-TW" altLang="en-US"/>
        </a:p>
      </dgm:t>
    </dgm:pt>
    <dgm:pt modelId="{4CBC3047-A059-8A44-8001-C4224C26651B}" type="pres">
      <dgm:prSet presAssocID="{24813B13-862C-3243-99D1-04BC01C95F81}" presName="child" presStyleLbl="alignAccFollowNode1" presStyleIdx="2" presStyleCnt="4" custScaleY="79272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4807A7E-A44A-D348-833A-61FDDD856691}" type="pres">
      <dgm:prSet presAssocID="{95823813-47D6-4041-A9DC-55017913BE82}" presName="sibTrans" presStyleLbl="sibTrans2D1" presStyleIdx="3" presStyleCnt="4"/>
      <dgm:spPr/>
      <dgm:t>
        <a:bodyPr/>
        <a:lstStyle/>
        <a:p>
          <a:endParaRPr lang="zh-TW" altLang="en-US"/>
        </a:p>
      </dgm:t>
    </dgm:pt>
    <dgm:pt modelId="{839A269B-257E-394C-9529-3EF4936FF76A}" type="pres">
      <dgm:prSet presAssocID="{F20EDD96-A1BB-D845-BADD-B0D8C594B372}" presName="child" presStyleLbl="alignAccFollowNode1" presStyleIdx="3" presStyleCnt="4" custScaleX="97906" custScaleY="82631" custLinFactNeighborX="1132" custLinFactNeighborY="15469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93A12405-C6AA-4E5D-8348-677AAB89AA52}" type="presOf" srcId="{87DC6ACD-FFC0-4C4C-BCF3-24F94D2561FE}" destId="{F4FD3F57-8081-1940-9C8B-41BFC2C0411C}" srcOrd="0" destOrd="0" presId="urn:microsoft.com/office/officeart/2005/8/layout/lProcess1"/>
    <dgm:cxn modelId="{1F1098C0-E435-450B-BBF7-18749A05DD47}" type="presOf" srcId="{24813B13-862C-3243-99D1-04BC01C95F81}" destId="{4CBC3047-A059-8A44-8001-C4224C26651B}" srcOrd="0" destOrd="0" presId="urn:microsoft.com/office/officeart/2005/8/layout/lProcess1"/>
    <dgm:cxn modelId="{B78D0AC2-FF11-D44C-AA48-82915FECF4A9}" srcId="{9DED5BB8-BEF4-BD45-9652-BDC359306C99}" destId="{09BB7409-2A5D-D24A-B5F8-16B6CCAF56FA}" srcOrd="1" destOrd="0" parTransId="{972F088C-9E84-1840-B50A-A832479207C2}" sibTransId="{F3DDF698-C0D9-9440-96D6-50BE4D6FB27F}"/>
    <dgm:cxn modelId="{020C7682-0F21-4D46-846D-CFBA1E80DCB2}" srcId="{071E9799-F5EB-BA41-9A03-B43648994E76}" destId="{87DC6ACD-FFC0-4C4C-BCF3-24F94D2561FE}" srcOrd="0" destOrd="0" parTransId="{AAAD0E62-F602-404B-85E9-E6015E9E68C4}" sibTransId="{80520983-7F8A-D745-B76F-42B734B37F63}"/>
    <dgm:cxn modelId="{6B6C193C-1D3A-ED4B-AE65-9A43116C43A2}" srcId="{09BB7409-2A5D-D24A-B5F8-16B6CCAF56FA}" destId="{24813B13-862C-3243-99D1-04BC01C95F81}" srcOrd="0" destOrd="0" parTransId="{1DDF5074-DE40-9548-B3C2-63860D6812E9}" sibTransId="{95823813-47D6-4041-A9DC-55017913BE82}"/>
    <dgm:cxn modelId="{B2FCA77D-D1E9-46AE-A87E-95B0ECB34750}" type="presOf" srcId="{09BB7409-2A5D-D24A-B5F8-16B6CCAF56FA}" destId="{B30D7A24-911C-1F43-AA37-422F2E43ACF9}" srcOrd="0" destOrd="0" presId="urn:microsoft.com/office/officeart/2005/8/layout/lProcess1"/>
    <dgm:cxn modelId="{1E44EEA4-D89D-4DB4-A2DF-513EEC71CF74}" type="presOf" srcId="{1DDF5074-DE40-9548-B3C2-63860D6812E9}" destId="{5107A2E2-B2E6-F249-836F-D4754AE380E4}" srcOrd="0" destOrd="0" presId="urn:microsoft.com/office/officeart/2005/8/layout/lProcess1"/>
    <dgm:cxn modelId="{9B28D369-7719-408A-9D48-45ED978701CA}" type="presOf" srcId="{AAAD0E62-F602-404B-85E9-E6015E9E68C4}" destId="{408BF833-519E-4847-8551-6784180B663A}" srcOrd="0" destOrd="0" presId="urn:microsoft.com/office/officeart/2005/8/layout/lProcess1"/>
    <dgm:cxn modelId="{06B68756-9CCF-4AE9-9796-57DECDADC3A8}" type="presOf" srcId="{80520983-7F8A-D745-B76F-42B734B37F63}" destId="{DF7EE7CF-AFF3-DD4B-8A49-E72EBC001561}" srcOrd="0" destOrd="0" presId="urn:microsoft.com/office/officeart/2005/8/layout/lProcess1"/>
    <dgm:cxn modelId="{11B8605A-56A6-4343-AB43-6E44ACC69638}" type="presOf" srcId="{2F420B62-10B7-B64D-BDE8-EBFDC1078B91}" destId="{48211440-8A26-7D42-BC0F-187139101FFB}" srcOrd="0" destOrd="0" presId="urn:microsoft.com/office/officeart/2005/8/layout/lProcess1"/>
    <dgm:cxn modelId="{4599C693-1FF3-4FC4-AFE6-7E6F27A7A013}" type="presOf" srcId="{F20EDD96-A1BB-D845-BADD-B0D8C594B372}" destId="{839A269B-257E-394C-9529-3EF4936FF76A}" srcOrd="0" destOrd="0" presId="urn:microsoft.com/office/officeart/2005/8/layout/lProcess1"/>
    <dgm:cxn modelId="{FDC4A407-0E13-0840-BC5F-0C9DC6E26D4D}" srcId="{071E9799-F5EB-BA41-9A03-B43648994E76}" destId="{2F420B62-10B7-B64D-BDE8-EBFDC1078B91}" srcOrd="1" destOrd="0" parTransId="{E36FB361-6A9E-9347-92E8-0655D72AAD71}" sibTransId="{1D28B38E-2CC9-324E-A52E-20204B0CF187}"/>
    <dgm:cxn modelId="{21E7F1F2-313C-481C-A937-F73280DBA24A}" type="presOf" srcId="{071E9799-F5EB-BA41-9A03-B43648994E76}" destId="{86CE5945-B300-BC40-8B2A-D4F9FB8031B6}" srcOrd="0" destOrd="0" presId="urn:microsoft.com/office/officeart/2005/8/layout/lProcess1"/>
    <dgm:cxn modelId="{EAE6D880-4B56-714E-81F9-2825ADE3303B}" srcId="{09BB7409-2A5D-D24A-B5F8-16B6CCAF56FA}" destId="{F20EDD96-A1BB-D845-BADD-B0D8C594B372}" srcOrd="1" destOrd="0" parTransId="{7676984A-D79A-2A40-9EE9-325531276012}" sibTransId="{8636D8CE-CEF5-344E-B5CC-15DFE9DDFDE7}"/>
    <dgm:cxn modelId="{E6597A2B-8783-44F9-8DF3-A61B8822C72B}" type="presOf" srcId="{95823813-47D6-4041-A9DC-55017913BE82}" destId="{74807A7E-A44A-D348-833A-61FDDD856691}" srcOrd="0" destOrd="0" presId="urn:microsoft.com/office/officeart/2005/8/layout/lProcess1"/>
    <dgm:cxn modelId="{348D38D8-DA6E-1249-904A-D3AB3FA6A1D3}" srcId="{9DED5BB8-BEF4-BD45-9652-BDC359306C99}" destId="{071E9799-F5EB-BA41-9A03-B43648994E76}" srcOrd="0" destOrd="0" parTransId="{8DA79584-164C-244F-8CFE-8EC31063892E}" sibTransId="{8358CD2E-F4E8-F54E-86C0-3B140EFFD825}"/>
    <dgm:cxn modelId="{BBE4599A-A044-439E-85A2-A4A86820AA2E}" type="presOf" srcId="{9DED5BB8-BEF4-BD45-9652-BDC359306C99}" destId="{17DEB178-3CCC-EA46-8FC1-31985EFCBEF7}" srcOrd="0" destOrd="0" presId="urn:microsoft.com/office/officeart/2005/8/layout/lProcess1"/>
    <dgm:cxn modelId="{D37C51D6-10D2-43C1-A70F-C60C783D6992}" type="presParOf" srcId="{17DEB178-3CCC-EA46-8FC1-31985EFCBEF7}" destId="{48C3C98B-904F-384B-B885-75DEC523AF67}" srcOrd="0" destOrd="0" presId="urn:microsoft.com/office/officeart/2005/8/layout/lProcess1"/>
    <dgm:cxn modelId="{8D2EF2C5-39D0-4816-8446-3F634A3F17B0}" type="presParOf" srcId="{48C3C98B-904F-384B-B885-75DEC523AF67}" destId="{86CE5945-B300-BC40-8B2A-D4F9FB8031B6}" srcOrd="0" destOrd="0" presId="urn:microsoft.com/office/officeart/2005/8/layout/lProcess1"/>
    <dgm:cxn modelId="{782365C2-B148-405D-8434-3AD38774417C}" type="presParOf" srcId="{48C3C98B-904F-384B-B885-75DEC523AF67}" destId="{408BF833-519E-4847-8551-6784180B663A}" srcOrd="1" destOrd="0" presId="urn:microsoft.com/office/officeart/2005/8/layout/lProcess1"/>
    <dgm:cxn modelId="{F523E535-F476-4F02-BCDD-E797DDD228CF}" type="presParOf" srcId="{48C3C98B-904F-384B-B885-75DEC523AF67}" destId="{F4FD3F57-8081-1940-9C8B-41BFC2C0411C}" srcOrd="2" destOrd="0" presId="urn:microsoft.com/office/officeart/2005/8/layout/lProcess1"/>
    <dgm:cxn modelId="{673BAD65-F624-47C8-8096-D4FF199AF531}" type="presParOf" srcId="{48C3C98B-904F-384B-B885-75DEC523AF67}" destId="{DF7EE7CF-AFF3-DD4B-8A49-E72EBC001561}" srcOrd="3" destOrd="0" presId="urn:microsoft.com/office/officeart/2005/8/layout/lProcess1"/>
    <dgm:cxn modelId="{0A70C1E0-6A17-4D1C-A95D-4D2DE788915D}" type="presParOf" srcId="{48C3C98B-904F-384B-B885-75DEC523AF67}" destId="{48211440-8A26-7D42-BC0F-187139101FFB}" srcOrd="4" destOrd="0" presId="urn:microsoft.com/office/officeart/2005/8/layout/lProcess1"/>
    <dgm:cxn modelId="{E969C881-7575-4247-A36A-340A37AF9398}" type="presParOf" srcId="{17DEB178-3CCC-EA46-8FC1-31985EFCBEF7}" destId="{BEB9707D-7335-AF43-B30B-1A989A5F43CA}" srcOrd="1" destOrd="0" presId="urn:microsoft.com/office/officeart/2005/8/layout/lProcess1"/>
    <dgm:cxn modelId="{102C4C04-E2BE-4801-8844-5EB0EDCE5F30}" type="presParOf" srcId="{17DEB178-3CCC-EA46-8FC1-31985EFCBEF7}" destId="{4C52260E-EE9F-A94B-8CFD-CDBA0A08EEBD}" srcOrd="2" destOrd="0" presId="urn:microsoft.com/office/officeart/2005/8/layout/lProcess1"/>
    <dgm:cxn modelId="{53DA6457-DDDC-4926-9A80-580B3E78451E}" type="presParOf" srcId="{4C52260E-EE9F-A94B-8CFD-CDBA0A08EEBD}" destId="{B30D7A24-911C-1F43-AA37-422F2E43ACF9}" srcOrd="0" destOrd="0" presId="urn:microsoft.com/office/officeart/2005/8/layout/lProcess1"/>
    <dgm:cxn modelId="{F925FC87-2B06-44EF-AE44-D4E66208900F}" type="presParOf" srcId="{4C52260E-EE9F-A94B-8CFD-CDBA0A08EEBD}" destId="{5107A2E2-B2E6-F249-836F-D4754AE380E4}" srcOrd="1" destOrd="0" presId="urn:microsoft.com/office/officeart/2005/8/layout/lProcess1"/>
    <dgm:cxn modelId="{6DBC9611-16B7-4A10-99E0-3F20CEA69AC7}" type="presParOf" srcId="{4C52260E-EE9F-A94B-8CFD-CDBA0A08EEBD}" destId="{4CBC3047-A059-8A44-8001-C4224C26651B}" srcOrd="2" destOrd="0" presId="urn:microsoft.com/office/officeart/2005/8/layout/lProcess1"/>
    <dgm:cxn modelId="{7882A8AA-C686-42B0-80CD-FE4BCC681E2F}" type="presParOf" srcId="{4C52260E-EE9F-A94B-8CFD-CDBA0A08EEBD}" destId="{74807A7E-A44A-D348-833A-61FDDD856691}" srcOrd="3" destOrd="0" presId="urn:microsoft.com/office/officeart/2005/8/layout/lProcess1"/>
    <dgm:cxn modelId="{D398521B-FB7E-4AC1-81B6-06018B10F8F2}" type="presParOf" srcId="{4C52260E-EE9F-A94B-8CFD-CDBA0A08EEBD}" destId="{839A269B-257E-394C-9529-3EF4936FF76A}" srcOrd="4" destOrd="0" presId="urn:microsoft.com/office/officeart/2005/8/layout/lProcess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41D1798-D7DD-3548-9A5B-3BDF03D5BFB7}" type="doc">
      <dgm:prSet loTypeId="urn:microsoft.com/office/officeart/2005/8/layout/matrix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4A292AAF-EEEB-2941-897A-5A4E0462E7E2}">
      <dgm:prSet phldrT="[文字]" custT="1"/>
      <dgm:spPr/>
      <dgm:t>
        <a:bodyPr/>
        <a:lstStyle/>
        <a:p>
          <a:pPr algn="ctr"/>
          <a:r>
            <a:rPr lang="zh-TW" altLang="en-US" sz="2000" b="1" dirty="0">
              <a:solidFill>
                <a:schemeClr val="accent6">
                  <a:lumMod val="50000"/>
                </a:schemeClr>
              </a:solidFill>
            </a:rPr>
            <a:t>我沒給你的</a:t>
          </a:r>
        </a:p>
      </dgm:t>
    </dgm:pt>
    <dgm:pt modelId="{89F3BDA7-D182-E842-8C20-DB4FD1B23A37}" type="parTrans" cxnId="{43BEE627-200C-8042-A839-2B0A17BA6E88}">
      <dgm:prSet/>
      <dgm:spPr/>
      <dgm:t>
        <a:bodyPr/>
        <a:lstStyle/>
        <a:p>
          <a:pPr algn="ctr"/>
          <a:endParaRPr lang="zh-TW" altLang="en-US" sz="2000"/>
        </a:p>
      </dgm:t>
    </dgm:pt>
    <dgm:pt modelId="{A2800847-E4D5-8846-8185-23DB2FE802BD}" type="sibTrans" cxnId="{43BEE627-200C-8042-A839-2B0A17BA6E88}">
      <dgm:prSet/>
      <dgm:spPr/>
      <dgm:t>
        <a:bodyPr/>
        <a:lstStyle/>
        <a:p>
          <a:pPr algn="ctr"/>
          <a:endParaRPr lang="zh-TW" altLang="en-US" sz="2000"/>
        </a:p>
      </dgm:t>
    </dgm:pt>
    <dgm:pt modelId="{4F41DA31-B17E-BD42-9319-FBAB58F5FBA7}">
      <dgm:prSet phldrT="[文字]" custT="1"/>
      <dgm:spPr/>
      <dgm:t>
        <a:bodyPr/>
        <a:lstStyle/>
        <a:p>
          <a:pPr algn="ctr"/>
          <a:r>
            <a:rPr lang="zh-TW" altLang="en-US" sz="2000" b="1" dirty="0">
              <a:solidFill>
                <a:schemeClr val="accent6">
                  <a:lumMod val="50000"/>
                </a:schemeClr>
              </a:solidFill>
            </a:rPr>
            <a:t>我給過你的</a:t>
          </a:r>
          <a:endParaRPr lang="zh-TW" altLang="en-US" sz="2000" dirty="0">
            <a:solidFill>
              <a:schemeClr val="accent6">
                <a:lumMod val="50000"/>
              </a:schemeClr>
            </a:solidFill>
          </a:endParaRPr>
        </a:p>
      </dgm:t>
    </dgm:pt>
    <dgm:pt modelId="{E2918726-4BD4-CA4F-B0C2-FE1D34E0EACF}" type="parTrans" cxnId="{73A5A174-D5CD-B94D-ABDD-7BD11E6957CA}">
      <dgm:prSet/>
      <dgm:spPr/>
      <dgm:t>
        <a:bodyPr/>
        <a:lstStyle/>
        <a:p>
          <a:pPr algn="ctr"/>
          <a:endParaRPr lang="zh-TW" altLang="en-US" sz="2000"/>
        </a:p>
      </dgm:t>
    </dgm:pt>
    <dgm:pt modelId="{FD99879C-3C76-EE4F-9615-AF99E3D64877}" type="sibTrans" cxnId="{73A5A174-D5CD-B94D-ABDD-7BD11E6957CA}">
      <dgm:prSet/>
      <dgm:spPr/>
      <dgm:t>
        <a:bodyPr/>
        <a:lstStyle/>
        <a:p>
          <a:pPr algn="ctr"/>
          <a:endParaRPr lang="zh-TW" altLang="en-US" sz="2000"/>
        </a:p>
      </dgm:t>
    </dgm:pt>
    <dgm:pt modelId="{F19D1F34-7807-1E4A-A683-E96192BEBDF4}">
      <dgm:prSet phldrT="[文字]" custT="1"/>
      <dgm:spPr/>
      <dgm:t>
        <a:bodyPr/>
        <a:lstStyle/>
        <a:p>
          <a:pPr algn="ctr"/>
          <a:r>
            <a:rPr lang="zh-TW" altLang="en-US" sz="2000" b="1" dirty="0">
              <a:solidFill>
                <a:schemeClr val="accent6">
                  <a:lumMod val="50000"/>
                </a:schemeClr>
              </a:solidFill>
            </a:rPr>
            <a:t>你給過我的</a:t>
          </a:r>
        </a:p>
      </dgm:t>
    </dgm:pt>
    <dgm:pt modelId="{F2865548-9935-DE42-A4C5-BBE08B283589}" type="parTrans" cxnId="{04A24143-C691-8C48-8027-CD32E951A952}">
      <dgm:prSet/>
      <dgm:spPr/>
      <dgm:t>
        <a:bodyPr/>
        <a:lstStyle/>
        <a:p>
          <a:pPr algn="ctr"/>
          <a:endParaRPr lang="zh-TW" altLang="en-US" sz="2000"/>
        </a:p>
      </dgm:t>
    </dgm:pt>
    <dgm:pt modelId="{A708954A-A869-0247-8A80-E319625527C9}" type="sibTrans" cxnId="{04A24143-C691-8C48-8027-CD32E951A952}">
      <dgm:prSet/>
      <dgm:spPr/>
      <dgm:t>
        <a:bodyPr/>
        <a:lstStyle/>
        <a:p>
          <a:pPr algn="ctr"/>
          <a:endParaRPr lang="zh-TW" altLang="en-US" sz="2000"/>
        </a:p>
      </dgm:t>
    </dgm:pt>
    <dgm:pt modelId="{47DB5555-A70D-7B40-B470-CDCCD5338E6A}">
      <dgm:prSet phldrT="[文字]" custT="1"/>
      <dgm:spPr/>
      <dgm:t>
        <a:bodyPr/>
        <a:lstStyle/>
        <a:p>
          <a:pPr algn="ctr"/>
          <a:r>
            <a:rPr lang="zh-TW" altLang="en-US" sz="2000" b="1" dirty="0">
              <a:solidFill>
                <a:schemeClr val="accent6">
                  <a:lumMod val="50000"/>
                </a:schemeClr>
              </a:solidFill>
              <a:latin typeface="+mn-ea"/>
              <a:ea typeface="+mn-ea"/>
            </a:rPr>
            <a:t>你沒給我的</a:t>
          </a:r>
        </a:p>
      </dgm:t>
    </dgm:pt>
    <dgm:pt modelId="{1AF9934D-854F-6D47-AA3D-33D006B908DB}" type="parTrans" cxnId="{8C3B0F3B-EC99-7645-9ABF-AE2CDAB0F663}">
      <dgm:prSet/>
      <dgm:spPr/>
      <dgm:t>
        <a:bodyPr/>
        <a:lstStyle/>
        <a:p>
          <a:pPr algn="ctr"/>
          <a:endParaRPr lang="zh-TW" altLang="en-US" sz="2000"/>
        </a:p>
      </dgm:t>
    </dgm:pt>
    <dgm:pt modelId="{D07A70A2-4CFF-8044-9B5E-F4AAEAF96D80}" type="sibTrans" cxnId="{8C3B0F3B-EC99-7645-9ABF-AE2CDAB0F663}">
      <dgm:prSet/>
      <dgm:spPr/>
      <dgm:t>
        <a:bodyPr/>
        <a:lstStyle/>
        <a:p>
          <a:pPr algn="ctr"/>
          <a:endParaRPr lang="zh-TW" altLang="en-US" sz="2000"/>
        </a:p>
      </dgm:t>
    </dgm:pt>
    <dgm:pt modelId="{50BAFAC5-8DA3-E64B-95E5-BBCE09964594}" type="pres">
      <dgm:prSet presAssocID="{041D1798-D7DD-3548-9A5B-3BDF03D5BFB7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BF564E79-C59F-CD40-A97A-8F6DF0E6D3A6}" type="pres">
      <dgm:prSet presAssocID="{041D1798-D7DD-3548-9A5B-3BDF03D5BFB7}" presName="axisShape" presStyleLbl="bgShp" presStyleIdx="0" presStyleCnt="1" custScaleX="172131"/>
      <dgm:spPr/>
    </dgm:pt>
    <dgm:pt modelId="{053E8EDB-36DB-5446-BB9F-E4C78D5776C4}" type="pres">
      <dgm:prSet presAssocID="{041D1798-D7DD-3548-9A5B-3BDF03D5BFB7}" presName="rect1" presStyleLbl="node1" presStyleIdx="0" presStyleCnt="4" custScaleX="176927" custLinFactNeighborX="-50717" custLinFactNeighborY="-5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DE7BCAE-5A90-C344-97A8-47D447C233C9}" type="pres">
      <dgm:prSet presAssocID="{041D1798-D7DD-3548-9A5B-3BDF03D5BFB7}" presName="rect2" presStyleLbl="node1" presStyleIdx="1" presStyleCnt="4" custScaleX="171435" custLinFactNeighborX="48668" custLinFactNeighborY="153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288426E-8F9F-5D40-A625-DB787BCF59DC}" type="pres">
      <dgm:prSet presAssocID="{041D1798-D7DD-3548-9A5B-3BDF03D5BFB7}" presName="rect3" presStyleLbl="node1" presStyleIdx="2" presStyleCnt="4" custScaleX="173483" custLinFactNeighborX="-51742" custLinFactNeighborY="-102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78896BA-DFA7-3149-B0AA-2F5547E7441F}" type="pres">
      <dgm:prSet presAssocID="{041D1798-D7DD-3548-9A5B-3BDF03D5BFB7}" presName="rect4" presStyleLbl="node1" presStyleIdx="3" presStyleCnt="4" custScaleX="169754" custScaleY="102131" custLinFactNeighborX="48668" custLinFactNeighborY="358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FE97CE7A-4D2B-4172-A2F5-9AECCC896673}" type="presOf" srcId="{4F41DA31-B17E-BD42-9319-FBAB58F5FBA7}" destId="{4DE7BCAE-5A90-C344-97A8-47D447C233C9}" srcOrd="0" destOrd="0" presId="urn:microsoft.com/office/officeart/2005/8/layout/matrix2"/>
    <dgm:cxn modelId="{67210CC3-038A-4799-BB3D-6AE49441C542}" type="presOf" srcId="{F19D1F34-7807-1E4A-A683-E96192BEBDF4}" destId="{C288426E-8F9F-5D40-A625-DB787BCF59DC}" srcOrd="0" destOrd="0" presId="urn:microsoft.com/office/officeart/2005/8/layout/matrix2"/>
    <dgm:cxn modelId="{04A24143-C691-8C48-8027-CD32E951A952}" srcId="{041D1798-D7DD-3548-9A5B-3BDF03D5BFB7}" destId="{F19D1F34-7807-1E4A-A683-E96192BEBDF4}" srcOrd="2" destOrd="0" parTransId="{F2865548-9935-DE42-A4C5-BBE08B283589}" sibTransId="{A708954A-A869-0247-8A80-E319625527C9}"/>
    <dgm:cxn modelId="{AA47DDED-1D9E-4D57-AB45-53DD29EF0E87}" type="presOf" srcId="{041D1798-D7DD-3548-9A5B-3BDF03D5BFB7}" destId="{50BAFAC5-8DA3-E64B-95E5-BBCE09964594}" srcOrd="0" destOrd="0" presId="urn:microsoft.com/office/officeart/2005/8/layout/matrix2"/>
    <dgm:cxn modelId="{8F181199-A80D-4907-9BBC-A56D4F57893A}" type="presOf" srcId="{4A292AAF-EEEB-2941-897A-5A4E0462E7E2}" destId="{053E8EDB-36DB-5446-BB9F-E4C78D5776C4}" srcOrd="0" destOrd="0" presId="urn:microsoft.com/office/officeart/2005/8/layout/matrix2"/>
    <dgm:cxn modelId="{43BEE627-200C-8042-A839-2B0A17BA6E88}" srcId="{041D1798-D7DD-3548-9A5B-3BDF03D5BFB7}" destId="{4A292AAF-EEEB-2941-897A-5A4E0462E7E2}" srcOrd="0" destOrd="0" parTransId="{89F3BDA7-D182-E842-8C20-DB4FD1B23A37}" sibTransId="{A2800847-E4D5-8846-8185-23DB2FE802BD}"/>
    <dgm:cxn modelId="{73A5A174-D5CD-B94D-ABDD-7BD11E6957CA}" srcId="{041D1798-D7DD-3548-9A5B-3BDF03D5BFB7}" destId="{4F41DA31-B17E-BD42-9319-FBAB58F5FBA7}" srcOrd="1" destOrd="0" parTransId="{E2918726-4BD4-CA4F-B0C2-FE1D34E0EACF}" sibTransId="{FD99879C-3C76-EE4F-9615-AF99E3D64877}"/>
    <dgm:cxn modelId="{404B94DB-C4A2-42CE-B3FC-FDC756B86F12}" type="presOf" srcId="{47DB5555-A70D-7B40-B470-CDCCD5338E6A}" destId="{078896BA-DFA7-3149-B0AA-2F5547E7441F}" srcOrd="0" destOrd="0" presId="urn:microsoft.com/office/officeart/2005/8/layout/matrix2"/>
    <dgm:cxn modelId="{8C3B0F3B-EC99-7645-9ABF-AE2CDAB0F663}" srcId="{041D1798-D7DD-3548-9A5B-3BDF03D5BFB7}" destId="{47DB5555-A70D-7B40-B470-CDCCD5338E6A}" srcOrd="3" destOrd="0" parTransId="{1AF9934D-854F-6D47-AA3D-33D006B908DB}" sibTransId="{D07A70A2-4CFF-8044-9B5E-F4AAEAF96D80}"/>
    <dgm:cxn modelId="{B12BCA8B-8299-41E6-8DDD-F7D2BDA0D602}" type="presParOf" srcId="{50BAFAC5-8DA3-E64B-95E5-BBCE09964594}" destId="{BF564E79-C59F-CD40-A97A-8F6DF0E6D3A6}" srcOrd="0" destOrd="0" presId="urn:microsoft.com/office/officeart/2005/8/layout/matrix2"/>
    <dgm:cxn modelId="{05CA78B0-B337-4CBD-B426-4DFE3FD69F6A}" type="presParOf" srcId="{50BAFAC5-8DA3-E64B-95E5-BBCE09964594}" destId="{053E8EDB-36DB-5446-BB9F-E4C78D5776C4}" srcOrd="1" destOrd="0" presId="urn:microsoft.com/office/officeart/2005/8/layout/matrix2"/>
    <dgm:cxn modelId="{5D6B6599-B9B4-4076-982B-5D2FBBD8A0AA}" type="presParOf" srcId="{50BAFAC5-8DA3-E64B-95E5-BBCE09964594}" destId="{4DE7BCAE-5A90-C344-97A8-47D447C233C9}" srcOrd="2" destOrd="0" presId="urn:microsoft.com/office/officeart/2005/8/layout/matrix2"/>
    <dgm:cxn modelId="{41087921-333B-4906-B781-07CD580DB99F}" type="presParOf" srcId="{50BAFAC5-8DA3-E64B-95E5-BBCE09964594}" destId="{C288426E-8F9F-5D40-A625-DB787BCF59DC}" srcOrd="3" destOrd="0" presId="urn:microsoft.com/office/officeart/2005/8/layout/matrix2"/>
    <dgm:cxn modelId="{49E2D991-B881-4B16-BB00-DA37453F80A3}" type="presParOf" srcId="{50BAFAC5-8DA3-E64B-95E5-BBCE09964594}" destId="{078896BA-DFA7-3149-B0AA-2F5547E7441F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3BBED68-F716-7D4B-84ED-AB75730877DB}" type="doc">
      <dgm:prSet loTypeId="urn:microsoft.com/office/officeart/2005/8/layout/hierarchy1" loCatId="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A3A0572E-296C-AE43-AAF2-34A7067357EA}">
      <dgm:prSet phldrT="[文字]" custT="1"/>
      <dgm:spPr/>
      <dgm:t>
        <a:bodyPr/>
        <a:lstStyle/>
        <a:p>
          <a:r>
            <a:rPr lang="zh-TW" altLang="en-US" sz="2000" b="1" dirty="0"/>
            <a:t>仁</a:t>
          </a:r>
        </a:p>
      </dgm:t>
    </dgm:pt>
    <dgm:pt modelId="{BA646013-8B6A-FF47-9D93-AADB5BA448ED}" type="parTrans" cxnId="{42E53774-D68B-6F42-9664-0F2C01821FF7}">
      <dgm:prSet/>
      <dgm:spPr/>
      <dgm:t>
        <a:bodyPr/>
        <a:lstStyle/>
        <a:p>
          <a:endParaRPr lang="zh-TW" altLang="en-US" sz="1000"/>
        </a:p>
      </dgm:t>
    </dgm:pt>
    <dgm:pt modelId="{294EB91E-271B-4249-B968-8F3A540BDE78}" type="sibTrans" cxnId="{42E53774-D68B-6F42-9664-0F2C01821FF7}">
      <dgm:prSet/>
      <dgm:spPr/>
      <dgm:t>
        <a:bodyPr/>
        <a:lstStyle/>
        <a:p>
          <a:endParaRPr lang="zh-TW" altLang="en-US" sz="1000"/>
        </a:p>
      </dgm:t>
    </dgm:pt>
    <dgm:pt modelId="{B9284B3A-EBEC-7347-B81F-6625A5FF7CAA}">
      <dgm:prSet phldrT="[文字]" custT="1"/>
      <dgm:spPr/>
      <dgm:t>
        <a:bodyPr/>
        <a:lstStyle/>
        <a:p>
          <a:r>
            <a:rPr lang="zh-TW" altLang="en-US" sz="2000" b="1" dirty="0">
              <a:latin typeface="+mn-ea"/>
              <a:ea typeface="+mn-ea"/>
            </a:rPr>
            <a:t>克己復禮</a:t>
          </a:r>
        </a:p>
      </dgm:t>
    </dgm:pt>
    <dgm:pt modelId="{B40CFE9A-0CB6-F54D-9F2E-CFE07D339F1D}" type="parTrans" cxnId="{FD0B60D0-790D-7146-A9DB-21C9AA294312}">
      <dgm:prSet/>
      <dgm:spPr/>
      <dgm:t>
        <a:bodyPr/>
        <a:lstStyle/>
        <a:p>
          <a:endParaRPr lang="zh-TW" altLang="en-US" sz="1000"/>
        </a:p>
      </dgm:t>
    </dgm:pt>
    <dgm:pt modelId="{E784B6F0-86B6-DC4C-9CC2-0E470E5E8614}" type="sibTrans" cxnId="{FD0B60D0-790D-7146-A9DB-21C9AA294312}">
      <dgm:prSet/>
      <dgm:spPr/>
      <dgm:t>
        <a:bodyPr/>
        <a:lstStyle/>
        <a:p>
          <a:endParaRPr lang="zh-TW" altLang="en-US" sz="1000"/>
        </a:p>
      </dgm:t>
    </dgm:pt>
    <dgm:pt modelId="{AFE2A516-2C89-6C49-BC21-7C95752DA91B}">
      <dgm:prSet phldrT="[文字]" custT="1"/>
      <dgm:spPr/>
      <dgm:t>
        <a:bodyPr/>
        <a:lstStyle/>
        <a:p>
          <a:r>
            <a:rPr lang="zh-TW" altLang="en-US" sz="2000" b="1" dirty="0">
              <a:latin typeface="+mn-ea"/>
              <a:ea typeface="+mn-ea"/>
            </a:rPr>
            <a:t>非禮勿視</a:t>
          </a:r>
        </a:p>
      </dgm:t>
    </dgm:pt>
    <dgm:pt modelId="{E07E4294-CF7C-A34B-A102-3E126431B4C3}" type="parTrans" cxnId="{1A497F40-42E7-A743-9502-A3598F728B25}">
      <dgm:prSet/>
      <dgm:spPr/>
      <dgm:t>
        <a:bodyPr/>
        <a:lstStyle/>
        <a:p>
          <a:endParaRPr lang="zh-TW" altLang="en-US" sz="1000"/>
        </a:p>
      </dgm:t>
    </dgm:pt>
    <dgm:pt modelId="{9D8BA4DC-53DB-9F45-BD05-E5EA45381195}" type="sibTrans" cxnId="{1A497F40-42E7-A743-9502-A3598F728B25}">
      <dgm:prSet/>
      <dgm:spPr/>
      <dgm:t>
        <a:bodyPr/>
        <a:lstStyle/>
        <a:p>
          <a:endParaRPr lang="zh-TW" altLang="en-US" sz="1000"/>
        </a:p>
      </dgm:t>
    </dgm:pt>
    <dgm:pt modelId="{FE40D4BC-9EEC-B440-B86C-7BDB6AE5F05E}">
      <dgm:prSet phldrT="[文字]" custT="1"/>
      <dgm:spPr/>
      <dgm:t>
        <a:bodyPr/>
        <a:lstStyle/>
        <a:p>
          <a:r>
            <a:rPr lang="zh-TW" altLang="en-US" sz="2000" b="1" dirty="0">
              <a:latin typeface="+mn-ea"/>
              <a:ea typeface="+mn-ea"/>
            </a:rPr>
            <a:t>非禮勿聽</a:t>
          </a:r>
          <a:endParaRPr lang="zh-TW" altLang="en-US" sz="2000" dirty="0"/>
        </a:p>
      </dgm:t>
    </dgm:pt>
    <dgm:pt modelId="{1F117C90-FE1A-2844-9EAA-5B9209D82D38}" type="parTrans" cxnId="{36951528-F62D-0641-830C-E08CD092E67C}">
      <dgm:prSet/>
      <dgm:spPr/>
      <dgm:t>
        <a:bodyPr/>
        <a:lstStyle/>
        <a:p>
          <a:endParaRPr lang="zh-TW" altLang="en-US" sz="1000"/>
        </a:p>
      </dgm:t>
    </dgm:pt>
    <dgm:pt modelId="{82010D6C-DAF9-A446-B6C5-36869BA8651B}" type="sibTrans" cxnId="{36951528-F62D-0641-830C-E08CD092E67C}">
      <dgm:prSet/>
      <dgm:spPr/>
      <dgm:t>
        <a:bodyPr/>
        <a:lstStyle/>
        <a:p>
          <a:endParaRPr lang="zh-TW" altLang="en-US" sz="1000"/>
        </a:p>
      </dgm:t>
    </dgm:pt>
    <dgm:pt modelId="{F8B97468-E9B3-7746-AE1A-AAB5312B88BB}">
      <dgm:prSet phldrT="[文字]" custT="1"/>
      <dgm:spPr/>
      <dgm:t>
        <a:bodyPr/>
        <a:lstStyle/>
        <a:p>
          <a:r>
            <a:rPr lang="zh-TW" altLang="en-US" sz="2000" b="1" dirty="0">
              <a:latin typeface="+mn-ea"/>
              <a:ea typeface="+mn-ea"/>
            </a:rPr>
            <a:t>非禮勿動</a:t>
          </a:r>
          <a:endParaRPr lang="zh-TW" altLang="en-US" sz="2000" dirty="0"/>
        </a:p>
      </dgm:t>
    </dgm:pt>
    <dgm:pt modelId="{CE803ABD-FF88-E148-B506-F36AFF8CF2B5}" type="parTrans" cxnId="{2097FF5A-ED7C-9D43-A3B3-C0586A012B1F}">
      <dgm:prSet/>
      <dgm:spPr/>
      <dgm:t>
        <a:bodyPr/>
        <a:lstStyle/>
        <a:p>
          <a:endParaRPr lang="zh-TW" altLang="en-US" sz="1000"/>
        </a:p>
      </dgm:t>
    </dgm:pt>
    <dgm:pt modelId="{C9CF0904-B7E9-144F-8872-719B73FD987B}" type="sibTrans" cxnId="{2097FF5A-ED7C-9D43-A3B3-C0586A012B1F}">
      <dgm:prSet/>
      <dgm:spPr/>
      <dgm:t>
        <a:bodyPr/>
        <a:lstStyle/>
        <a:p>
          <a:endParaRPr lang="zh-TW" altLang="en-US" sz="1000"/>
        </a:p>
      </dgm:t>
    </dgm:pt>
    <dgm:pt modelId="{19AE61EB-9340-1B40-BCB8-C448C776423C}">
      <dgm:prSet phldrT="[文字]" custT="1"/>
      <dgm:spPr/>
      <dgm:t>
        <a:bodyPr/>
        <a:lstStyle/>
        <a:p>
          <a:r>
            <a:rPr lang="zh-TW" altLang="en-US" sz="2000" b="1" dirty="0">
              <a:latin typeface="+mn-ea"/>
              <a:ea typeface="+mn-ea"/>
            </a:rPr>
            <a:t>非禮勿言</a:t>
          </a:r>
          <a:endParaRPr lang="zh-TW" altLang="en-US" sz="2000" dirty="0"/>
        </a:p>
      </dgm:t>
    </dgm:pt>
    <dgm:pt modelId="{AA24820E-5C5A-4846-AE04-3F983D4D19A9}" type="parTrans" cxnId="{0F96D2BF-DBFE-8746-A1CC-2054C84C18C2}">
      <dgm:prSet/>
      <dgm:spPr/>
      <dgm:t>
        <a:bodyPr/>
        <a:lstStyle/>
        <a:p>
          <a:endParaRPr lang="zh-TW" altLang="en-US" sz="1000"/>
        </a:p>
      </dgm:t>
    </dgm:pt>
    <dgm:pt modelId="{B241DDB8-E355-B543-A53A-2FE9DD501C96}" type="sibTrans" cxnId="{0F96D2BF-DBFE-8746-A1CC-2054C84C18C2}">
      <dgm:prSet/>
      <dgm:spPr/>
      <dgm:t>
        <a:bodyPr/>
        <a:lstStyle/>
        <a:p>
          <a:endParaRPr lang="zh-TW" altLang="en-US" sz="1000"/>
        </a:p>
      </dgm:t>
    </dgm:pt>
    <dgm:pt modelId="{764EAB9D-05CD-0F40-B352-912BECDE079E}" type="pres">
      <dgm:prSet presAssocID="{B3BBED68-F716-7D4B-84ED-AB75730877D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6BAACFFF-3AE1-784E-8F7F-6A51A21680CB}" type="pres">
      <dgm:prSet presAssocID="{A3A0572E-296C-AE43-AAF2-34A7067357EA}" presName="hierRoot1" presStyleCnt="0"/>
      <dgm:spPr/>
      <dgm:t>
        <a:bodyPr/>
        <a:lstStyle/>
        <a:p>
          <a:endParaRPr lang="zh-TW" altLang="en-US"/>
        </a:p>
      </dgm:t>
    </dgm:pt>
    <dgm:pt modelId="{5BB10698-D97E-284B-A88D-B53D1766428F}" type="pres">
      <dgm:prSet presAssocID="{A3A0572E-296C-AE43-AAF2-34A7067357EA}" presName="composite" presStyleCnt="0"/>
      <dgm:spPr/>
      <dgm:t>
        <a:bodyPr/>
        <a:lstStyle/>
        <a:p>
          <a:endParaRPr lang="zh-TW" altLang="en-US"/>
        </a:p>
      </dgm:t>
    </dgm:pt>
    <dgm:pt modelId="{1510BC12-4FB6-BF42-9595-93F0D4F11D48}" type="pres">
      <dgm:prSet presAssocID="{A3A0572E-296C-AE43-AAF2-34A7067357EA}" presName="background" presStyleLbl="node0" presStyleIdx="0" presStyleCnt="1"/>
      <dgm:spPr/>
      <dgm:t>
        <a:bodyPr/>
        <a:lstStyle/>
        <a:p>
          <a:endParaRPr lang="zh-TW" altLang="en-US"/>
        </a:p>
      </dgm:t>
    </dgm:pt>
    <dgm:pt modelId="{18F79C8E-9796-7649-BA27-92A63716A52A}" type="pres">
      <dgm:prSet presAssocID="{A3A0572E-296C-AE43-AAF2-34A7067357EA}" presName="text" presStyleLbl="fgAcc0" presStyleIdx="0" presStyleCnt="1" custScaleX="157689" custScaleY="76032" custLinFactNeighborX="-5556" custLinFactNeighborY="17371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E316906F-3A42-F54D-A340-15C3CC44B14B}" type="pres">
      <dgm:prSet presAssocID="{A3A0572E-296C-AE43-AAF2-34A7067357EA}" presName="hierChild2" presStyleCnt="0"/>
      <dgm:spPr/>
      <dgm:t>
        <a:bodyPr/>
        <a:lstStyle/>
        <a:p>
          <a:endParaRPr lang="zh-TW" altLang="en-US"/>
        </a:p>
      </dgm:t>
    </dgm:pt>
    <dgm:pt modelId="{4CC16E71-AB1E-684C-AFA2-DB2537D19651}" type="pres">
      <dgm:prSet presAssocID="{B40CFE9A-0CB6-F54D-9F2E-CFE07D339F1D}" presName="Name10" presStyleLbl="parChTrans1D2" presStyleIdx="0" presStyleCnt="1"/>
      <dgm:spPr/>
      <dgm:t>
        <a:bodyPr/>
        <a:lstStyle/>
        <a:p>
          <a:endParaRPr lang="zh-TW" altLang="en-US"/>
        </a:p>
      </dgm:t>
    </dgm:pt>
    <dgm:pt modelId="{81DE3433-C4EE-5542-95B5-AED673201ED8}" type="pres">
      <dgm:prSet presAssocID="{B9284B3A-EBEC-7347-B81F-6625A5FF7CAA}" presName="hierRoot2" presStyleCnt="0"/>
      <dgm:spPr/>
      <dgm:t>
        <a:bodyPr/>
        <a:lstStyle/>
        <a:p>
          <a:endParaRPr lang="zh-TW" altLang="en-US"/>
        </a:p>
      </dgm:t>
    </dgm:pt>
    <dgm:pt modelId="{84242431-289B-0441-8DF7-A895DE0DB0E0}" type="pres">
      <dgm:prSet presAssocID="{B9284B3A-EBEC-7347-B81F-6625A5FF7CAA}" presName="composite2" presStyleCnt="0"/>
      <dgm:spPr/>
      <dgm:t>
        <a:bodyPr/>
        <a:lstStyle/>
        <a:p>
          <a:endParaRPr lang="zh-TW" altLang="en-US"/>
        </a:p>
      </dgm:t>
    </dgm:pt>
    <dgm:pt modelId="{043F455A-9E8F-5349-8DD0-E0BD046C2FD6}" type="pres">
      <dgm:prSet presAssocID="{B9284B3A-EBEC-7347-B81F-6625A5FF7CAA}" presName="background2" presStyleLbl="node2" presStyleIdx="0" presStyleCnt="1"/>
      <dgm:spPr/>
      <dgm:t>
        <a:bodyPr/>
        <a:lstStyle/>
        <a:p>
          <a:endParaRPr lang="zh-TW" altLang="en-US"/>
        </a:p>
      </dgm:t>
    </dgm:pt>
    <dgm:pt modelId="{A5DFE084-CE82-3749-A285-22D9EA5077AD}" type="pres">
      <dgm:prSet presAssocID="{B9284B3A-EBEC-7347-B81F-6625A5FF7CAA}" presName="text2" presStyleLbl="fgAcc2" presStyleIdx="0" presStyleCnt="1" custScaleX="203039" custScaleY="72848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10662547-B763-2C4F-8F9B-534F8E005C3C}" type="pres">
      <dgm:prSet presAssocID="{B9284B3A-EBEC-7347-B81F-6625A5FF7CAA}" presName="hierChild3" presStyleCnt="0"/>
      <dgm:spPr/>
      <dgm:t>
        <a:bodyPr/>
        <a:lstStyle/>
        <a:p>
          <a:endParaRPr lang="zh-TW" altLang="en-US"/>
        </a:p>
      </dgm:t>
    </dgm:pt>
    <dgm:pt modelId="{88411A12-6E6F-724D-A9EC-B25D0F805AB5}" type="pres">
      <dgm:prSet presAssocID="{E07E4294-CF7C-A34B-A102-3E126431B4C3}" presName="Name17" presStyleLbl="parChTrans1D3" presStyleIdx="0" presStyleCnt="4"/>
      <dgm:spPr/>
      <dgm:t>
        <a:bodyPr/>
        <a:lstStyle/>
        <a:p>
          <a:endParaRPr lang="zh-TW" altLang="en-US"/>
        </a:p>
      </dgm:t>
    </dgm:pt>
    <dgm:pt modelId="{6AA1FD14-443D-814C-9A4D-E280802611CA}" type="pres">
      <dgm:prSet presAssocID="{AFE2A516-2C89-6C49-BC21-7C95752DA91B}" presName="hierRoot3" presStyleCnt="0"/>
      <dgm:spPr/>
      <dgm:t>
        <a:bodyPr/>
        <a:lstStyle/>
        <a:p>
          <a:endParaRPr lang="zh-TW" altLang="en-US"/>
        </a:p>
      </dgm:t>
    </dgm:pt>
    <dgm:pt modelId="{3867AAF9-51A2-6048-9F30-D710D2675B45}" type="pres">
      <dgm:prSet presAssocID="{AFE2A516-2C89-6C49-BC21-7C95752DA91B}" presName="composite3" presStyleCnt="0"/>
      <dgm:spPr/>
      <dgm:t>
        <a:bodyPr/>
        <a:lstStyle/>
        <a:p>
          <a:endParaRPr lang="zh-TW" altLang="en-US"/>
        </a:p>
      </dgm:t>
    </dgm:pt>
    <dgm:pt modelId="{B8F025AC-E766-DD42-817F-544DFE3D9DD5}" type="pres">
      <dgm:prSet presAssocID="{AFE2A516-2C89-6C49-BC21-7C95752DA91B}" presName="background3" presStyleLbl="node3" presStyleIdx="0" presStyleCnt="4"/>
      <dgm:spPr/>
      <dgm:t>
        <a:bodyPr/>
        <a:lstStyle/>
        <a:p>
          <a:endParaRPr lang="zh-TW" altLang="en-US"/>
        </a:p>
      </dgm:t>
    </dgm:pt>
    <dgm:pt modelId="{4461AE2D-75E3-6848-8175-ACC09B6BE81B}" type="pres">
      <dgm:prSet presAssocID="{AFE2A516-2C89-6C49-BC21-7C95752DA91B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4FED75E9-C438-FD4B-B98F-8258BB91D165}" type="pres">
      <dgm:prSet presAssocID="{AFE2A516-2C89-6C49-BC21-7C95752DA91B}" presName="hierChild4" presStyleCnt="0"/>
      <dgm:spPr/>
      <dgm:t>
        <a:bodyPr/>
        <a:lstStyle/>
        <a:p>
          <a:endParaRPr lang="zh-TW" altLang="en-US"/>
        </a:p>
      </dgm:t>
    </dgm:pt>
    <dgm:pt modelId="{E6B0C705-C484-CB4D-A58B-34D698E511F0}" type="pres">
      <dgm:prSet presAssocID="{1F117C90-FE1A-2844-9EAA-5B9209D82D38}" presName="Name17" presStyleLbl="parChTrans1D3" presStyleIdx="1" presStyleCnt="4"/>
      <dgm:spPr/>
      <dgm:t>
        <a:bodyPr/>
        <a:lstStyle/>
        <a:p>
          <a:endParaRPr lang="zh-TW" altLang="en-US"/>
        </a:p>
      </dgm:t>
    </dgm:pt>
    <dgm:pt modelId="{60D85BEB-42BC-384D-B2E9-EACC533E313E}" type="pres">
      <dgm:prSet presAssocID="{FE40D4BC-9EEC-B440-B86C-7BDB6AE5F05E}" presName="hierRoot3" presStyleCnt="0"/>
      <dgm:spPr/>
      <dgm:t>
        <a:bodyPr/>
        <a:lstStyle/>
        <a:p>
          <a:endParaRPr lang="zh-TW" altLang="en-US"/>
        </a:p>
      </dgm:t>
    </dgm:pt>
    <dgm:pt modelId="{5C5091D5-F5F3-DC44-B31F-0A5AD18857C7}" type="pres">
      <dgm:prSet presAssocID="{FE40D4BC-9EEC-B440-B86C-7BDB6AE5F05E}" presName="composite3" presStyleCnt="0"/>
      <dgm:spPr/>
      <dgm:t>
        <a:bodyPr/>
        <a:lstStyle/>
        <a:p>
          <a:endParaRPr lang="zh-TW" altLang="en-US"/>
        </a:p>
      </dgm:t>
    </dgm:pt>
    <dgm:pt modelId="{4F594E28-4B4B-5A43-9592-2CA141550AB0}" type="pres">
      <dgm:prSet presAssocID="{FE40D4BC-9EEC-B440-B86C-7BDB6AE5F05E}" presName="background3" presStyleLbl="node3" presStyleIdx="1" presStyleCnt="4"/>
      <dgm:spPr/>
      <dgm:t>
        <a:bodyPr/>
        <a:lstStyle/>
        <a:p>
          <a:endParaRPr lang="zh-TW" altLang="en-US"/>
        </a:p>
      </dgm:t>
    </dgm:pt>
    <dgm:pt modelId="{DD29779B-F6C6-9446-BDB2-0458BC3137CA}" type="pres">
      <dgm:prSet presAssocID="{FE40D4BC-9EEC-B440-B86C-7BDB6AE5F05E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95A39A00-B96F-E940-A779-22F5E10F783B}" type="pres">
      <dgm:prSet presAssocID="{FE40D4BC-9EEC-B440-B86C-7BDB6AE5F05E}" presName="hierChild4" presStyleCnt="0"/>
      <dgm:spPr/>
      <dgm:t>
        <a:bodyPr/>
        <a:lstStyle/>
        <a:p>
          <a:endParaRPr lang="zh-TW" altLang="en-US"/>
        </a:p>
      </dgm:t>
    </dgm:pt>
    <dgm:pt modelId="{8E6D4C18-5F76-CD4D-A29D-0563EE25F87B}" type="pres">
      <dgm:prSet presAssocID="{AA24820E-5C5A-4846-AE04-3F983D4D19A9}" presName="Name17" presStyleLbl="parChTrans1D3" presStyleIdx="2" presStyleCnt="4"/>
      <dgm:spPr/>
      <dgm:t>
        <a:bodyPr/>
        <a:lstStyle/>
        <a:p>
          <a:endParaRPr lang="zh-TW" altLang="en-US"/>
        </a:p>
      </dgm:t>
    </dgm:pt>
    <dgm:pt modelId="{103B6214-3EC8-1E43-A213-DE956D0D2A8E}" type="pres">
      <dgm:prSet presAssocID="{19AE61EB-9340-1B40-BCB8-C448C776423C}" presName="hierRoot3" presStyleCnt="0"/>
      <dgm:spPr/>
      <dgm:t>
        <a:bodyPr/>
        <a:lstStyle/>
        <a:p>
          <a:endParaRPr lang="zh-TW" altLang="en-US"/>
        </a:p>
      </dgm:t>
    </dgm:pt>
    <dgm:pt modelId="{74D6B63B-A1D7-3F4E-8C0F-6EFCC1248772}" type="pres">
      <dgm:prSet presAssocID="{19AE61EB-9340-1B40-BCB8-C448C776423C}" presName="composite3" presStyleCnt="0"/>
      <dgm:spPr/>
      <dgm:t>
        <a:bodyPr/>
        <a:lstStyle/>
        <a:p>
          <a:endParaRPr lang="zh-TW" altLang="en-US"/>
        </a:p>
      </dgm:t>
    </dgm:pt>
    <dgm:pt modelId="{CAF07CF7-27B5-DA46-986A-B2F1A7EFC8FA}" type="pres">
      <dgm:prSet presAssocID="{19AE61EB-9340-1B40-BCB8-C448C776423C}" presName="background3" presStyleLbl="node3" presStyleIdx="2" presStyleCnt="4"/>
      <dgm:spPr/>
      <dgm:t>
        <a:bodyPr/>
        <a:lstStyle/>
        <a:p>
          <a:endParaRPr lang="zh-TW" altLang="en-US"/>
        </a:p>
      </dgm:t>
    </dgm:pt>
    <dgm:pt modelId="{EE9E25AF-36EB-F540-AB27-98ED883B545D}" type="pres">
      <dgm:prSet presAssocID="{19AE61EB-9340-1B40-BCB8-C448C776423C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CEBDA7A9-50D7-564E-B75F-51C2296CE1B2}" type="pres">
      <dgm:prSet presAssocID="{19AE61EB-9340-1B40-BCB8-C448C776423C}" presName="hierChild4" presStyleCnt="0"/>
      <dgm:spPr/>
      <dgm:t>
        <a:bodyPr/>
        <a:lstStyle/>
        <a:p>
          <a:endParaRPr lang="zh-TW" altLang="en-US"/>
        </a:p>
      </dgm:t>
    </dgm:pt>
    <dgm:pt modelId="{664E0153-298C-CD4E-8346-1BD58F8A36FC}" type="pres">
      <dgm:prSet presAssocID="{CE803ABD-FF88-E148-B506-F36AFF8CF2B5}" presName="Name17" presStyleLbl="parChTrans1D3" presStyleIdx="3" presStyleCnt="4"/>
      <dgm:spPr/>
      <dgm:t>
        <a:bodyPr/>
        <a:lstStyle/>
        <a:p>
          <a:endParaRPr lang="zh-TW" altLang="en-US"/>
        </a:p>
      </dgm:t>
    </dgm:pt>
    <dgm:pt modelId="{9588AA45-1723-0948-8313-10CF22D4BB30}" type="pres">
      <dgm:prSet presAssocID="{F8B97468-E9B3-7746-AE1A-AAB5312B88BB}" presName="hierRoot3" presStyleCnt="0"/>
      <dgm:spPr/>
      <dgm:t>
        <a:bodyPr/>
        <a:lstStyle/>
        <a:p>
          <a:endParaRPr lang="zh-TW" altLang="en-US"/>
        </a:p>
      </dgm:t>
    </dgm:pt>
    <dgm:pt modelId="{D728B03F-C849-6E41-9670-EDE11ABEF4DA}" type="pres">
      <dgm:prSet presAssocID="{F8B97468-E9B3-7746-AE1A-AAB5312B88BB}" presName="composite3" presStyleCnt="0"/>
      <dgm:spPr/>
      <dgm:t>
        <a:bodyPr/>
        <a:lstStyle/>
        <a:p>
          <a:endParaRPr lang="zh-TW" altLang="en-US"/>
        </a:p>
      </dgm:t>
    </dgm:pt>
    <dgm:pt modelId="{86FCF121-6E37-8649-92EB-475ED4957C89}" type="pres">
      <dgm:prSet presAssocID="{F8B97468-E9B3-7746-AE1A-AAB5312B88BB}" presName="background3" presStyleLbl="node3" presStyleIdx="3" presStyleCnt="4"/>
      <dgm:spPr/>
      <dgm:t>
        <a:bodyPr/>
        <a:lstStyle/>
        <a:p>
          <a:endParaRPr lang="zh-TW" altLang="en-US"/>
        </a:p>
      </dgm:t>
    </dgm:pt>
    <dgm:pt modelId="{E89301AC-FDE1-3249-BC24-090B2422A212}" type="pres">
      <dgm:prSet presAssocID="{F8B97468-E9B3-7746-AE1A-AAB5312B88BB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8F784548-48FE-5141-9DE8-851CB8149241}" type="pres">
      <dgm:prSet presAssocID="{F8B97468-E9B3-7746-AE1A-AAB5312B88BB}" presName="hierChild4" presStyleCnt="0"/>
      <dgm:spPr/>
      <dgm:t>
        <a:bodyPr/>
        <a:lstStyle/>
        <a:p>
          <a:endParaRPr lang="zh-TW" altLang="en-US"/>
        </a:p>
      </dgm:t>
    </dgm:pt>
  </dgm:ptLst>
  <dgm:cxnLst>
    <dgm:cxn modelId="{6E31B216-4316-404B-96D3-AEBCB531116A}" type="presOf" srcId="{B9284B3A-EBEC-7347-B81F-6625A5FF7CAA}" destId="{A5DFE084-CE82-3749-A285-22D9EA5077AD}" srcOrd="0" destOrd="0" presId="urn:microsoft.com/office/officeart/2005/8/layout/hierarchy1"/>
    <dgm:cxn modelId="{9C4A9207-CD4A-4877-8045-7774DE755FE8}" type="presOf" srcId="{B3BBED68-F716-7D4B-84ED-AB75730877DB}" destId="{764EAB9D-05CD-0F40-B352-912BECDE079E}" srcOrd="0" destOrd="0" presId="urn:microsoft.com/office/officeart/2005/8/layout/hierarchy1"/>
    <dgm:cxn modelId="{32EFB526-347C-4599-B4A5-205A28F1E36B}" type="presOf" srcId="{1F117C90-FE1A-2844-9EAA-5B9209D82D38}" destId="{E6B0C705-C484-CB4D-A58B-34D698E511F0}" srcOrd="0" destOrd="0" presId="urn:microsoft.com/office/officeart/2005/8/layout/hierarchy1"/>
    <dgm:cxn modelId="{1A497F40-42E7-A743-9502-A3598F728B25}" srcId="{B9284B3A-EBEC-7347-B81F-6625A5FF7CAA}" destId="{AFE2A516-2C89-6C49-BC21-7C95752DA91B}" srcOrd="0" destOrd="0" parTransId="{E07E4294-CF7C-A34B-A102-3E126431B4C3}" sibTransId="{9D8BA4DC-53DB-9F45-BD05-E5EA45381195}"/>
    <dgm:cxn modelId="{FD0B60D0-790D-7146-A9DB-21C9AA294312}" srcId="{A3A0572E-296C-AE43-AAF2-34A7067357EA}" destId="{B9284B3A-EBEC-7347-B81F-6625A5FF7CAA}" srcOrd="0" destOrd="0" parTransId="{B40CFE9A-0CB6-F54D-9F2E-CFE07D339F1D}" sibTransId="{E784B6F0-86B6-DC4C-9CC2-0E470E5E8614}"/>
    <dgm:cxn modelId="{2097FF5A-ED7C-9D43-A3B3-C0586A012B1F}" srcId="{B9284B3A-EBEC-7347-B81F-6625A5FF7CAA}" destId="{F8B97468-E9B3-7746-AE1A-AAB5312B88BB}" srcOrd="3" destOrd="0" parTransId="{CE803ABD-FF88-E148-B506-F36AFF8CF2B5}" sibTransId="{C9CF0904-B7E9-144F-8872-719B73FD987B}"/>
    <dgm:cxn modelId="{EEB17715-B55D-4327-9045-2E5BDD624BA9}" type="presOf" srcId="{AFE2A516-2C89-6C49-BC21-7C95752DA91B}" destId="{4461AE2D-75E3-6848-8175-ACC09B6BE81B}" srcOrd="0" destOrd="0" presId="urn:microsoft.com/office/officeart/2005/8/layout/hierarchy1"/>
    <dgm:cxn modelId="{0F96D2BF-DBFE-8746-A1CC-2054C84C18C2}" srcId="{B9284B3A-EBEC-7347-B81F-6625A5FF7CAA}" destId="{19AE61EB-9340-1B40-BCB8-C448C776423C}" srcOrd="2" destOrd="0" parTransId="{AA24820E-5C5A-4846-AE04-3F983D4D19A9}" sibTransId="{B241DDB8-E355-B543-A53A-2FE9DD501C96}"/>
    <dgm:cxn modelId="{96B806B7-4238-4EF9-AF5D-AA5B23898883}" type="presOf" srcId="{E07E4294-CF7C-A34B-A102-3E126431B4C3}" destId="{88411A12-6E6F-724D-A9EC-B25D0F805AB5}" srcOrd="0" destOrd="0" presId="urn:microsoft.com/office/officeart/2005/8/layout/hierarchy1"/>
    <dgm:cxn modelId="{42E53774-D68B-6F42-9664-0F2C01821FF7}" srcId="{B3BBED68-F716-7D4B-84ED-AB75730877DB}" destId="{A3A0572E-296C-AE43-AAF2-34A7067357EA}" srcOrd="0" destOrd="0" parTransId="{BA646013-8B6A-FF47-9D93-AADB5BA448ED}" sibTransId="{294EB91E-271B-4249-B968-8F3A540BDE78}"/>
    <dgm:cxn modelId="{218BDC2A-0A21-46CC-BFB9-09C6D893BD0E}" type="presOf" srcId="{CE803ABD-FF88-E148-B506-F36AFF8CF2B5}" destId="{664E0153-298C-CD4E-8346-1BD58F8A36FC}" srcOrd="0" destOrd="0" presId="urn:microsoft.com/office/officeart/2005/8/layout/hierarchy1"/>
    <dgm:cxn modelId="{36951528-F62D-0641-830C-E08CD092E67C}" srcId="{B9284B3A-EBEC-7347-B81F-6625A5FF7CAA}" destId="{FE40D4BC-9EEC-B440-B86C-7BDB6AE5F05E}" srcOrd="1" destOrd="0" parTransId="{1F117C90-FE1A-2844-9EAA-5B9209D82D38}" sibTransId="{82010D6C-DAF9-A446-B6C5-36869BA8651B}"/>
    <dgm:cxn modelId="{7DE0D00B-987D-40D5-BD93-6E2FB95498C5}" type="presOf" srcId="{B40CFE9A-0CB6-F54D-9F2E-CFE07D339F1D}" destId="{4CC16E71-AB1E-684C-AFA2-DB2537D19651}" srcOrd="0" destOrd="0" presId="urn:microsoft.com/office/officeart/2005/8/layout/hierarchy1"/>
    <dgm:cxn modelId="{2A91D5EB-1D61-4DC8-8AD1-3B02D64D8E03}" type="presOf" srcId="{19AE61EB-9340-1B40-BCB8-C448C776423C}" destId="{EE9E25AF-36EB-F540-AB27-98ED883B545D}" srcOrd="0" destOrd="0" presId="urn:microsoft.com/office/officeart/2005/8/layout/hierarchy1"/>
    <dgm:cxn modelId="{67BF0E4D-4BE5-4E51-A7FB-53D5535EDD2D}" type="presOf" srcId="{AA24820E-5C5A-4846-AE04-3F983D4D19A9}" destId="{8E6D4C18-5F76-CD4D-A29D-0563EE25F87B}" srcOrd="0" destOrd="0" presId="urn:microsoft.com/office/officeart/2005/8/layout/hierarchy1"/>
    <dgm:cxn modelId="{BD250B9F-19F5-4559-84A2-E422E64C31E1}" type="presOf" srcId="{F8B97468-E9B3-7746-AE1A-AAB5312B88BB}" destId="{E89301AC-FDE1-3249-BC24-090B2422A212}" srcOrd="0" destOrd="0" presId="urn:microsoft.com/office/officeart/2005/8/layout/hierarchy1"/>
    <dgm:cxn modelId="{D3FE2372-3ACC-4FCD-A5AC-A09D49123742}" type="presOf" srcId="{A3A0572E-296C-AE43-AAF2-34A7067357EA}" destId="{18F79C8E-9796-7649-BA27-92A63716A52A}" srcOrd="0" destOrd="0" presId="urn:microsoft.com/office/officeart/2005/8/layout/hierarchy1"/>
    <dgm:cxn modelId="{A4767437-BE82-4BC6-BA13-19E9BDCA65FB}" type="presOf" srcId="{FE40D4BC-9EEC-B440-B86C-7BDB6AE5F05E}" destId="{DD29779B-F6C6-9446-BDB2-0458BC3137CA}" srcOrd="0" destOrd="0" presId="urn:microsoft.com/office/officeart/2005/8/layout/hierarchy1"/>
    <dgm:cxn modelId="{B836FD70-1ADB-4681-9E3B-CA51B7F525DB}" type="presParOf" srcId="{764EAB9D-05CD-0F40-B352-912BECDE079E}" destId="{6BAACFFF-3AE1-784E-8F7F-6A51A21680CB}" srcOrd="0" destOrd="0" presId="urn:microsoft.com/office/officeart/2005/8/layout/hierarchy1"/>
    <dgm:cxn modelId="{F13FE0FA-7D94-46EA-A570-4443D8601011}" type="presParOf" srcId="{6BAACFFF-3AE1-784E-8F7F-6A51A21680CB}" destId="{5BB10698-D97E-284B-A88D-B53D1766428F}" srcOrd="0" destOrd="0" presId="urn:microsoft.com/office/officeart/2005/8/layout/hierarchy1"/>
    <dgm:cxn modelId="{A8A5C76A-B24C-4C0E-B736-EB434AEAC27E}" type="presParOf" srcId="{5BB10698-D97E-284B-A88D-B53D1766428F}" destId="{1510BC12-4FB6-BF42-9595-93F0D4F11D48}" srcOrd="0" destOrd="0" presId="urn:microsoft.com/office/officeart/2005/8/layout/hierarchy1"/>
    <dgm:cxn modelId="{163662E1-A935-4317-9A31-0FB287A5BF13}" type="presParOf" srcId="{5BB10698-D97E-284B-A88D-B53D1766428F}" destId="{18F79C8E-9796-7649-BA27-92A63716A52A}" srcOrd="1" destOrd="0" presId="urn:microsoft.com/office/officeart/2005/8/layout/hierarchy1"/>
    <dgm:cxn modelId="{8BA2741A-09D3-44D3-AE05-DBB7DBA97696}" type="presParOf" srcId="{6BAACFFF-3AE1-784E-8F7F-6A51A21680CB}" destId="{E316906F-3A42-F54D-A340-15C3CC44B14B}" srcOrd="1" destOrd="0" presId="urn:microsoft.com/office/officeart/2005/8/layout/hierarchy1"/>
    <dgm:cxn modelId="{D3B72942-76B3-4EA0-B341-934C3348199F}" type="presParOf" srcId="{E316906F-3A42-F54D-A340-15C3CC44B14B}" destId="{4CC16E71-AB1E-684C-AFA2-DB2537D19651}" srcOrd="0" destOrd="0" presId="urn:microsoft.com/office/officeart/2005/8/layout/hierarchy1"/>
    <dgm:cxn modelId="{E6BF1A35-260E-4EA0-BFAC-D9355876C40A}" type="presParOf" srcId="{E316906F-3A42-F54D-A340-15C3CC44B14B}" destId="{81DE3433-C4EE-5542-95B5-AED673201ED8}" srcOrd="1" destOrd="0" presId="urn:microsoft.com/office/officeart/2005/8/layout/hierarchy1"/>
    <dgm:cxn modelId="{86C7887D-ACDB-4A48-A4B3-0276FA1D5E39}" type="presParOf" srcId="{81DE3433-C4EE-5542-95B5-AED673201ED8}" destId="{84242431-289B-0441-8DF7-A895DE0DB0E0}" srcOrd="0" destOrd="0" presId="urn:microsoft.com/office/officeart/2005/8/layout/hierarchy1"/>
    <dgm:cxn modelId="{62BCE600-1F8C-4F04-9DE8-270BFB609AC6}" type="presParOf" srcId="{84242431-289B-0441-8DF7-A895DE0DB0E0}" destId="{043F455A-9E8F-5349-8DD0-E0BD046C2FD6}" srcOrd="0" destOrd="0" presId="urn:microsoft.com/office/officeart/2005/8/layout/hierarchy1"/>
    <dgm:cxn modelId="{1EB823BC-70FD-4C5E-B8E1-3E8BA6FC1215}" type="presParOf" srcId="{84242431-289B-0441-8DF7-A895DE0DB0E0}" destId="{A5DFE084-CE82-3749-A285-22D9EA5077AD}" srcOrd="1" destOrd="0" presId="urn:microsoft.com/office/officeart/2005/8/layout/hierarchy1"/>
    <dgm:cxn modelId="{15C9268A-02E3-410A-8D4C-AF692A1F7B7A}" type="presParOf" srcId="{81DE3433-C4EE-5542-95B5-AED673201ED8}" destId="{10662547-B763-2C4F-8F9B-534F8E005C3C}" srcOrd="1" destOrd="0" presId="urn:microsoft.com/office/officeart/2005/8/layout/hierarchy1"/>
    <dgm:cxn modelId="{7DD28DA4-3638-4635-AF75-04EE9F97F96D}" type="presParOf" srcId="{10662547-B763-2C4F-8F9B-534F8E005C3C}" destId="{88411A12-6E6F-724D-A9EC-B25D0F805AB5}" srcOrd="0" destOrd="0" presId="urn:microsoft.com/office/officeart/2005/8/layout/hierarchy1"/>
    <dgm:cxn modelId="{41CE2B7B-716B-4030-98F7-69DAA18A6B67}" type="presParOf" srcId="{10662547-B763-2C4F-8F9B-534F8E005C3C}" destId="{6AA1FD14-443D-814C-9A4D-E280802611CA}" srcOrd="1" destOrd="0" presId="urn:microsoft.com/office/officeart/2005/8/layout/hierarchy1"/>
    <dgm:cxn modelId="{F84D5AE7-B837-4F42-A05E-DBAC15E04A58}" type="presParOf" srcId="{6AA1FD14-443D-814C-9A4D-E280802611CA}" destId="{3867AAF9-51A2-6048-9F30-D710D2675B45}" srcOrd="0" destOrd="0" presId="urn:microsoft.com/office/officeart/2005/8/layout/hierarchy1"/>
    <dgm:cxn modelId="{814F3F6A-8464-49F8-8F53-47232D6CED3C}" type="presParOf" srcId="{3867AAF9-51A2-6048-9F30-D710D2675B45}" destId="{B8F025AC-E766-DD42-817F-544DFE3D9DD5}" srcOrd="0" destOrd="0" presId="urn:microsoft.com/office/officeart/2005/8/layout/hierarchy1"/>
    <dgm:cxn modelId="{753FD346-9618-438F-A37D-7FD4BAE420A4}" type="presParOf" srcId="{3867AAF9-51A2-6048-9F30-D710D2675B45}" destId="{4461AE2D-75E3-6848-8175-ACC09B6BE81B}" srcOrd="1" destOrd="0" presId="urn:microsoft.com/office/officeart/2005/8/layout/hierarchy1"/>
    <dgm:cxn modelId="{2308A435-75B6-4CE0-AA18-79110865BFD0}" type="presParOf" srcId="{6AA1FD14-443D-814C-9A4D-E280802611CA}" destId="{4FED75E9-C438-FD4B-B98F-8258BB91D165}" srcOrd="1" destOrd="0" presId="urn:microsoft.com/office/officeart/2005/8/layout/hierarchy1"/>
    <dgm:cxn modelId="{74512A4F-266B-4CF8-AB75-86C1BCE03924}" type="presParOf" srcId="{10662547-B763-2C4F-8F9B-534F8E005C3C}" destId="{E6B0C705-C484-CB4D-A58B-34D698E511F0}" srcOrd="2" destOrd="0" presId="urn:microsoft.com/office/officeart/2005/8/layout/hierarchy1"/>
    <dgm:cxn modelId="{F3498F97-D400-4CAA-BB9F-9D98AA4B2B0C}" type="presParOf" srcId="{10662547-B763-2C4F-8F9B-534F8E005C3C}" destId="{60D85BEB-42BC-384D-B2E9-EACC533E313E}" srcOrd="3" destOrd="0" presId="urn:microsoft.com/office/officeart/2005/8/layout/hierarchy1"/>
    <dgm:cxn modelId="{09F20CA5-9959-4F7B-B418-5B7279FEBA02}" type="presParOf" srcId="{60D85BEB-42BC-384D-B2E9-EACC533E313E}" destId="{5C5091D5-F5F3-DC44-B31F-0A5AD18857C7}" srcOrd="0" destOrd="0" presId="urn:microsoft.com/office/officeart/2005/8/layout/hierarchy1"/>
    <dgm:cxn modelId="{2A31D619-ABEA-4B8C-A017-81134789C2DE}" type="presParOf" srcId="{5C5091D5-F5F3-DC44-B31F-0A5AD18857C7}" destId="{4F594E28-4B4B-5A43-9592-2CA141550AB0}" srcOrd="0" destOrd="0" presId="urn:microsoft.com/office/officeart/2005/8/layout/hierarchy1"/>
    <dgm:cxn modelId="{3052F23D-1B86-48FD-AD52-77F1EE861CC2}" type="presParOf" srcId="{5C5091D5-F5F3-DC44-B31F-0A5AD18857C7}" destId="{DD29779B-F6C6-9446-BDB2-0458BC3137CA}" srcOrd="1" destOrd="0" presId="urn:microsoft.com/office/officeart/2005/8/layout/hierarchy1"/>
    <dgm:cxn modelId="{02917C15-5713-4D08-AF06-1F207533FF08}" type="presParOf" srcId="{60D85BEB-42BC-384D-B2E9-EACC533E313E}" destId="{95A39A00-B96F-E940-A779-22F5E10F783B}" srcOrd="1" destOrd="0" presId="urn:microsoft.com/office/officeart/2005/8/layout/hierarchy1"/>
    <dgm:cxn modelId="{9495A07C-AD59-4CF5-9AF0-C0B78A01BBE2}" type="presParOf" srcId="{10662547-B763-2C4F-8F9B-534F8E005C3C}" destId="{8E6D4C18-5F76-CD4D-A29D-0563EE25F87B}" srcOrd="4" destOrd="0" presId="urn:microsoft.com/office/officeart/2005/8/layout/hierarchy1"/>
    <dgm:cxn modelId="{56DDC539-5841-440C-83D3-F6EC60F2B212}" type="presParOf" srcId="{10662547-B763-2C4F-8F9B-534F8E005C3C}" destId="{103B6214-3EC8-1E43-A213-DE956D0D2A8E}" srcOrd="5" destOrd="0" presId="urn:microsoft.com/office/officeart/2005/8/layout/hierarchy1"/>
    <dgm:cxn modelId="{9FA35146-C87D-488F-A0F0-F2FC1B98E260}" type="presParOf" srcId="{103B6214-3EC8-1E43-A213-DE956D0D2A8E}" destId="{74D6B63B-A1D7-3F4E-8C0F-6EFCC1248772}" srcOrd="0" destOrd="0" presId="urn:microsoft.com/office/officeart/2005/8/layout/hierarchy1"/>
    <dgm:cxn modelId="{4B8DA1C0-82A4-4841-B4EE-26EA8470A8F2}" type="presParOf" srcId="{74D6B63B-A1D7-3F4E-8C0F-6EFCC1248772}" destId="{CAF07CF7-27B5-DA46-986A-B2F1A7EFC8FA}" srcOrd="0" destOrd="0" presId="urn:microsoft.com/office/officeart/2005/8/layout/hierarchy1"/>
    <dgm:cxn modelId="{E488828E-DE24-4408-B889-D3898CE01E74}" type="presParOf" srcId="{74D6B63B-A1D7-3F4E-8C0F-6EFCC1248772}" destId="{EE9E25AF-36EB-F540-AB27-98ED883B545D}" srcOrd="1" destOrd="0" presId="urn:microsoft.com/office/officeart/2005/8/layout/hierarchy1"/>
    <dgm:cxn modelId="{E30F6DB1-470A-4078-9DBF-4F82C79B09BE}" type="presParOf" srcId="{103B6214-3EC8-1E43-A213-DE956D0D2A8E}" destId="{CEBDA7A9-50D7-564E-B75F-51C2296CE1B2}" srcOrd="1" destOrd="0" presId="urn:microsoft.com/office/officeart/2005/8/layout/hierarchy1"/>
    <dgm:cxn modelId="{46BB721E-7E65-4523-A6DF-C1F361823509}" type="presParOf" srcId="{10662547-B763-2C4F-8F9B-534F8E005C3C}" destId="{664E0153-298C-CD4E-8346-1BD58F8A36FC}" srcOrd="6" destOrd="0" presId="urn:microsoft.com/office/officeart/2005/8/layout/hierarchy1"/>
    <dgm:cxn modelId="{BE337F2C-8C18-4868-9FD0-A53AC1888D8D}" type="presParOf" srcId="{10662547-B763-2C4F-8F9B-534F8E005C3C}" destId="{9588AA45-1723-0948-8313-10CF22D4BB30}" srcOrd="7" destOrd="0" presId="urn:microsoft.com/office/officeart/2005/8/layout/hierarchy1"/>
    <dgm:cxn modelId="{35E72789-1D3B-4355-B298-5B5FFAA3FC8A}" type="presParOf" srcId="{9588AA45-1723-0948-8313-10CF22D4BB30}" destId="{D728B03F-C849-6E41-9670-EDE11ABEF4DA}" srcOrd="0" destOrd="0" presId="urn:microsoft.com/office/officeart/2005/8/layout/hierarchy1"/>
    <dgm:cxn modelId="{CB3A54CA-CE04-4C6A-869D-37DF49D0B512}" type="presParOf" srcId="{D728B03F-C849-6E41-9670-EDE11ABEF4DA}" destId="{86FCF121-6E37-8649-92EB-475ED4957C89}" srcOrd="0" destOrd="0" presId="urn:microsoft.com/office/officeart/2005/8/layout/hierarchy1"/>
    <dgm:cxn modelId="{9948BDB4-4B0E-4C3A-916E-7BC0DC34C8A2}" type="presParOf" srcId="{D728B03F-C849-6E41-9670-EDE11ABEF4DA}" destId="{E89301AC-FDE1-3249-BC24-090B2422A212}" srcOrd="1" destOrd="0" presId="urn:microsoft.com/office/officeart/2005/8/layout/hierarchy1"/>
    <dgm:cxn modelId="{F92DF686-7790-4111-9EDF-B1776558536A}" type="presParOf" srcId="{9588AA45-1723-0948-8313-10CF22D4BB30}" destId="{8F784548-48FE-5141-9DE8-851CB814924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8DC31DE-1BA7-9948-B025-BE8A39A1ABF1}" type="doc">
      <dgm:prSet loTypeId="urn:microsoft.com/office/officeart/2005/8/layout/equation2" loCatId="" qsTypeId="urn:microsoft.com/office/officeart/2005/8/quickstyle/simple1" qsCatId="simple" csTypeId="urn:microsoft.com/office/officeart/2005/8/colors/accent1_2" csCatId="accent1" phldr="1"/>
      <dgm:spPr/>
    </dgm:pt>
    <dgm:pt modelId="{F6230D51-CFFB-2E4A-81CC-082B6FDCA8DF}">
      <dgm:prSet phldrT="[文字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zh-TW" altLang="en-US" sz="2000" b="1" dirty="0">
              <a:ln>
                <a:noFill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+mn-ea"/>
              <a:ea typeface="+mn-ea"/>
            </a:rPr>
            <a:t>樹在道邊</a:t>
          </a:r>
        </a:p>
      </dgm:t>
    </dgm:pt>
    <dgm:pt modelId="{26A1B229-F1DD-2342-8B67-3C9248743324}" type="parTrans" cxnId="{04CC6F6A-081E-4444-8C75-7E32EA6090A6}">
      <dgm:prSet/>
      <dgm:spPr/>
      <dgm:t>
        <a:bodyPr/>
        <a:lstStyle/>
        <a:p>
          <a:endParaRPr lang="zh-TW" altLang="en-US" sz="1000"/>
        </a:p>
      </dgm:t>
    </dgm:pt>
    <dgm:pt modelId="{756F5A0A-73FA-DB43-8305-622B7AA8E0A2}" type="sibTrans" cxnId="{04CC6F6A-081E-4444-8C75-7E32EA6090A6}">
      <dgm:prSet custT="1"/>
      <dgm:spPr/>
      <dgm:t>
        <a:bodyPr/>
        <a:lstStyle/>
        <a:p>
          <a:endParaRPr lang="zh-TW" altLang="en-US" sz="100"/>
        </a:p>
      </dgm:t>
    </dgm:pt>
    <dgm:pt modelId="{15CED550-08EE-8C41-923F-B79033FAFC8F}">
      <dgm:prSet phldrT="[文字]" custT="1"/>
      <dgm:spPr>
        <a:solidFill>
          <a:schemeClr val="accent4"/>
        </a:solidFill>
      </dgm:spPr>
      <dgm:t>
        <a:bodyPr/>
        <a:lstStyle/>
        <a:p>
          <a:r>
            <a:rPr lang="zh-TW" altLang="en-US" sz="2000" b="1" dirty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ea"/>
              <a:ea typeface="+mn-ea"/>
            </a:rPr>
            <a:t>多子</a:t>
          </a:r>
        </a:p>
      </dgm:t>
    </dgm:pt>
    <dgm:pt modelId="{7DA4F2F1-4DE1-AE4D-A053-0AA2F0AC6FFC}" type="parTrans" cxnId="{A7E41DE7-1CA0-5442-9C0F-8AB282AB5903}">
      <dgm:prSet/>
      <dgm:spPr/>
      <dgm:t>
        <a:bodyPr/>
        <a:lstStyle/>
        <a:p>
          <a:endParaRPr lang="zh-TW" altLang="en-US" sz="1000"/>
        </a:p>
      </dgm:t>
    </dgm:pt>
    <dgm:pt modelId="{8821D927-D117-9E45-AB3F-3771E433FA9C}" type="sibTrans" cxnId="{A7E41DE7-1CA0-5442-9C0F-8AB282AB5903}">
      <dgm:prSet custT="1"/>
      <dgm:spPr/>
      <dgm:t>
        <a:bodyPr/>
        <a:lstStyle/>
        <a:p>
          <a:endParaRPr lang="zh-TW" altLang="en-US" sz="700"/>
        </a:p>
      </dgm:t>
    </dgm:pt>
    <dgm:pt modelId="{1C17B7E3-5C52-A340-AFBA-5B18A72D1960}">
      <dgm:prSet phldrT="[文字]" custT="1"/>
      <dgm:spPr>
        <a:solidFill>
          <a:schemeClr val="accent6">
            <a:lumMod val="60000"/>
            <a:lumOff val="4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r>
            <a:rPr lang="zh-TW" altLang="en-US" sz="1800" b="1" cap="none" spc="0" dirty="0">
              <a:ln w="9525">
                <a:noFill/>
                <a:prstDash val="solid"/>
              </a:ln>
              <a:solidFill>
                <a:schemeClr val="tx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ea"/>
              <a:ea typeface="+mn-ea"/>
            </a:rPr>
            <a:t>苦李</a:t>
          </a:r>
        </a:p>
      </dgm:t>
    </dgm:pt>
    <dgm:pt modelId="{C4D84301-E541-224E-A058-6CABDE1A4A88}" type="parTrans" cxnId="{B7767430-6E3A-C447-BA69-9B67F155D5CA}">
      <dgm:prSet/>
      <dgm:spPr/>
      <dgm:t>
        <a:bodyPr/>
        <a:lstStyle/>
        <a:p>
          <a:endParaRPr lang="zh-TW" altLang="en-US" sz="1000"/>
        </a:p>
      </dgm:t>
    </dgm:pt>
    <dgm:pt modelId="{9726EA26-3107-F944-9868-B27FEBFE8A6F}" type="sibTrans" cxnId="{B7767430-6E3A-C447-BA69-9B67F155D5CA}">
      <dgm:prSet/>
      <dgm:spPr/>
      <dgm:t>
        <a:bodyPr/>
        <a:lstStyle/>
        <a:p>
          <a:endParaRPr lang="zh-TW" altLang="en-US" sz="1000"/>
        </a:p>
      </dgm:t>
    </dgm:pt>
    <dgm:pt modelId="{4174A932-A1CE-994C-85BB-E47F616DE6E1}" type="pres">
      <dgm:prSet presAssocID="{98DC31DE-1BA7-9948-B025-BE8A39A1ABF1}" presName="Name0" presStyleCnt="0">
        <dgm:presLayoutVars>
          <dgm:dir/>
          <dgm:resizeHandles val="exact"/>
        </dgm:presLayoutVars>
      </dgm:prSet>
      <dgm:spPr/>
    </dgm:pt>
    <dgm:pt modelId="{F9372BAA-58E6-8945-9329-327211A16970}" type="pres">
      <dgm:prSet presAssocID="{98DC31DE-1BA7-9948-B025-BE8A39A1ABF1}" presName="vNodes" presStyleCnt="0"/>
      <dgm:spPr/>
    </dgm:pt>
    <dgm:pt modelId="{8D949FAB-8373-634B-B0E3-4F6DFEA664D2}" type="pres">
      <dgm:prSet presAssocID="{F6230D51-CFFB-2E4A-81CC-082B6FDCA8DF}" presName="node" presStyleLbl="node1" presStyleIdx="0" presStyleCnt="3" custScaleX="26253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E55FC1B-D8CE-294E-A615-F60AB4E44171}" type="pres">
      <dgm:prSet presAssocID="{756F5A0A-73FA-DB43-8305-622B7AA8E0A2}" presName="spacerT" presStyleCnt="0"/>
      <dgm:spPr/>
    </dgm:pt>
    <dgm:pt modelId="{D865A85A-DD08-9140-891A-BD0D593380D8}" type="pres">
      <dgm:prSet presAssocID="{756F5A0A-73FA-DB43-8305-622B7AA8E0A2}" presName="sibTrans" presStyleLbl="sibTrans2D1" presStyleIdx="0" presStyleCnt="2"/>
      <dgm:spPr/>
      <dgm:t>
        <a:bodyPr/>
        <a:lstStyle/>
        <a:p>
          <a:endParaRPr lang="zh-TW" altLang="en-US"/>
        </a:p>
      </dgm:t>
    </dgm:pt>
    <dgm:pt modelId="{73D0D704-B93F-0546-8A6D-ADAEA732B3D1}" type="pres">
      <dgm:prSet presAssocID="{756F5A0A-73FA-DB43-8305-622B7AA8E0A2}" presName="spacerB" presStyleCnt="0"/>
      <dgm:spPr/>
    </dgm:pt>
    <dgm:pt modelId="{1DDB1136-6DBE-CA4D-8678-D1D54CFAE97C}" type="pres">
      <dgm:prSet presAssocID="{15CED550-08EE-8C41-923F-B79033FAFC8F}" presName="node" presStyleLbl="node1" presStyleIdx="1" presStyleCnt="3" custScaleX="25038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78F9DA3-1A1B-BF47-9AA7-5F32F81F3D2B}" type="pres">
      <dgm:prSet presAssocID="{98DC31DE-1BA7-9948-B025-BE8A39A1ABF1}" presName="sibTransLast" presStyleLbl="sibTrans2D1" presStyleIdx="1" presStyleCnt="2"/>
      <dgm:spPr/>
      <dgm:t>
        <a:bodyPr/>
        <a:lstStyle/>
        <a:p>
          <a:endParaRPr lang="zh-TW" altLang="en-US"/>
        </a:p>
      </dgm:t>
    </dgm:pt>
    <dgm:pt modelId="{9B6C534A-404D-0141-B2D8-8ED9D109BB06}" type="pres">
      <dgm:prSet presAssocID="{98DC31DE-1BA7-9948-B025-BE8A39A1ABF1}" presName="connectorText" presStyleLbl="sibTrans2D1" presStyleIdx="1" presStyleCnt="2"/>
      <dgm:spPr/>
      <dgm:t>
        <a:bodyPr/>
        <a:lstStyle/>
        <a:p>
          <a:endParaRPr lang="zh-TW" altLang="en-US"/>
        </a:p>
      </dgm:t>
    </dgm:pt>
    <dgm:pt modelId="{A962C1F2-1106-9640-AF00-F20B2FEF6FC3}" type="pres">
      <dgm:prSet presAssocID="{98DC31DE-1BA7-9948-B025-BE8A39A1ABF1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A7E41DE7-1CA0-5442-9C0F-8AB282AB5903}" srcId="{98DC31DE-1BA7-9948-B025-BE8A39A1ABF1}" destId="{15CED550-08EE-8C41-923F-B79033FAFC8F}" srcOrd="1" destOrd="0" parTransId="{7DA4F2F1-4DE1-AE4D-A053-0AA2F0AC6FFC}" sibTransId="{8821D927-D117-9E45-AB3F-3771E433FA9C}"/>
    <dgm:cxn modelId="{FF0497B7-2CDB-40B3-BD64-4E5E7033893A}" type="presOf" srcId="{15CED550-08EE-8C41-923F-B79033FAFC8F}" destId="{1DDB1136-6DBE-CA4D-8678-D1D54CFAE97C}" srcOrd="0" destOrd="0" presId="urn:microsoft.com/office/officeart/2005/8/layout/equation2"/>
    <dgm:cxn modelId="{64F65958-7008-42D7-8F65-A5B9E909F01B}" type="presOf" srcId="{756F5A0A-73FA-DB43-8305-622B7AA8E0A2}" destId="{D865A85A-DD08-9140-891A-BD0D593380D8}" srcOrd="0" destOrd="0" presId="urn:microsoft.com/office/officeart/2005/8/layout/equation2"/>
    <dgm:cxn modelId="{275E4358-63EF-4140-9D4B-820247FA6F70}" type="presOf" srcId="{F6230D51-CFFB-2E4A-81CC-082B6FDCA8DF}" destId="{8D949FAB-8373-634B-B0E3-4F6DFEA664D2}" srcOrd="0" destOrd="0" presId="urn:microsoft.com/office/officeart/2005/8/layout/equation2"/>
    <dgm:cxn modelId="{A01D5210-53ED-4373-BC48-1B1B354B167F}" type="presOf" srcId="{8821D927-D117-9E45-AB3F-3771E433FA9C}" destId="{A78F9DA3-1A1B-BF47-9AA7-5F32F81F3D2B}" srcOrd="0" destOrd="0" presId="urn:microsoft.com/office/officeart/2005/8/layout/equation2"/>
    <dgm:cxn modelId="{04CC6F6A-081E-4444-8C75-7E32EA6090A6}" srcId="{98DC31DE-1BA7-9948-B025-BE8A39A1ABF1}" destId="{F6230D51-CFFB-2E4A-81CC-082B6FDCA8DF}" srcOrd="0" destOrd="0" parTransId="{26A1B229-F1DD-2342-8B67-3C9248743324}" sibTransId="{756F5A0A-73FA-DB43-8305-622B7AA8E0A2}"/>
    <dgm:cxn modelId="{B7767430-6E3A-C447-BA69-9B67F155D5CA}" srcId="{98DC31DE-1BA7-9948-B025-BE8A39A1ABF1}" destId="{1C17B7E3-5C52-A340-AFBA-5B18A72D1960}" srcOrd="2" destOrd="0" parTransId="{C4D84301-E541-224E-A058-6CABDE1A4A88}" sibTransId="{9726EA26-3107-F944-9868-B27FEBFE8A6F}"/>
    <dgm:cxn modelId="{596667EF-491E-41A8-9919-99F240279E27}" type="presOf" srcId="{8821D927-D117-9E45-AB3F-3771E433FA9C}" destId="{9B6C534A-404D-0141-B2D8-8ED9D109BB06}" srcOrd="1" destOrd="0" presId="urn:microsoft.com/office/officeart/2005/8/layout/equation2"/>
    <dgm:cxn modelId="{676BE97A-0769-47FA-BA1F-24B0E050B765}" type="presOf" srcId="{1C17B7E3-5C52-A340-AFBA-5B18A72D1960}" destId="{A962C1F2-1106-9640-AF00-F20B2FEF6FC3}" srcOrd="0" destOrd="0" presId="urn:microsoft.com/office/officeart/2005/8/layout/equation2"/>
    <dgm:cxn modelId="{608BFAC3-EFE3-4BCC-94EB-8D80487994D6}" type="presOf" srcId="{98DC31DE-1BA7-9948-B025-BE8A39A1ABF1}" destId="{4174A932-A1CE-994C-85BB-E47F616DE6E1}" srcOrd="0" destOrd="0" presId="urn:microsoft.com/office/officeart/2005/8/layout/equation2"/>
    <dgm:cxn modelId="{AA65B6D1-B906-4346-B2A8-6A88C8DB4734}" type="presParOf" srcId="{4174A932-A1CE-994C-85BB-E47F616DE6E1}" destId="{F9372BAA-58E6-8945-9329-327211A16970}" srcOrd="0" destOrd="0" presId="urn:microsoft.com/office/officeart/2005/8/layout/equation2"/>
    <dgm:cxn modelId="{CB7A14EC-476A-494B-9254-55F1C5BDF089}" type="presParOf" srcId="{F9372BAA-58E6-8945-9329-327211A16970}" destId="{8D949FAB-8373-634B-B0E3-4F6DFEA664D2}" srcOrd="0" destOrd="0" presId="urn:microsoft.com/office/officeart/2005/8/layout/equation2"/>
    <dgm:cxn modelId="{B8B7AEDB-B74B-4087-A22F-AE02C5AF8BF5}" type="presParOf" srcId="{F9372BAA-58E6-8945-9329-327211A16970}" destId="{8E55FC1B-D8CE-294E-A615-F60AB4E44171}" srcOrd="1" destOrd="0" presId="urn:microsoft.com/office/officeart/2005/8/layout/equation2"/>
    <dgm:cxn modelId="{57445F1E-3A7B-4E19-AAD6-DF4C588528D8}" type="presParOf" srcId="{F9372BAA-58E6-8945-9329-327211A16970}" destId="{D865A85A-DD08-9140-891A-BD0D593380D8}" srcOrd="2" destOrd="0" presId="urn:microsoft.com/office/officeart/2005/8/layout/equation2"/>
    <dgm:cxn modelId="{1BA7A7ED-9514-44F6-8F40-7B76BBE7192F}" type="presParOf" srcId="{F9372BAA-58E6-8945-9329-327211A16970}" destId="{73D0D704-B93F-0546-8A6D-ADAEA732B3D1}" srcOrd="3" destOrd="0" presId="urn:microsoft.com/office/officeart/2005/8/layout/equation2"/>
    <dgm:cxn modelId="{A740ECA2-F22F-445E-9FFB-F99AFD08F4F2}" type="presParOf" srcId="{F9372BAA-58E6-8945-9329-327211A16970}" destId="{1DDB1136-6DBE-CA4D-8678-D1D54CFAE97C}" srcOrd="4" destOrd="0" presId="urn:microsoft.com/office/officeart/2005/8/layout/equation2"/>
    <dgm:cxn modelId="{F8317F7D-DD06-4CEC-920A-758EC83F5811}" type="presParOf" srcId="{4174A932-A1CE-994C-85BB-E47F616DE6E1}" destId="{A78F9DA3-1A1B-BF47-9AA7-5F32F81F3D2B}" srcOrd="1" destOrd="0" presId="urn:microsoft.com/office/officeart/2005/8/layout/equation2"/>
    <dgm:cxn modelId="{C0D40007-2200-4634-A2B1-4C447B51E7A6}" type="presParOf" srcId="{A78F9DA3-1A1B-BF47-9AA7-5F32F81F3D2B}" destId="{9B6C534A-404D-0141-B2D8-8ED9D109BB06}" srcOrd="0" destOrd="0" presId="urn:microsoft.com/office/officeart/2005/8/layout/equation2"/>
    <dgm:cxn modelId="{C9279968-0250-4650-834D-03C96B538BC5}" type="presParOf" srcId="{4174A932-A1CE-994C-85BB-E47F616DE6E1}" destId="{A962C1F2-1106-9640-AF00-F20B2FEF6FC3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562A804-6AD2-704A-9BBD-4FBAF7931082}" type="doc">
      <dgm:prSet loTypeId="urn:microsoft.com/office/officeart/2005/8/layout/cycle7" loCatId="" qsTypeId="urn:microsoft.com/office/officeart/2005/8/quickstyle/simple2" qsCatId="simple" csTypeId="urn:microsoft.com/office/officeart/2005/8/colors/accent4_2" csCatId="accent4" phldr="1"/>
      <dgm:spPr/>
      <dgm:t>
        <a:bodyPr/>
        <a:lstStyle/>
        <a:p>
          <a:endParaRPr lang="zh-TW" altLang="en-US"/>
        </a:p>
      </dgm:t>
    </dgm:pt>
    <dgm:pt modelId="{C5D1E43F-FBFF-3D44-BBC1-6D5771A1435C}">
      <dgm:prSet phldrT="[文字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solidFill>
          <a:srgbClr val="FFFFFF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zh-TW" altLang="en-US" sz="1400">
              <a:solidFill>
                <a:schemeClr val="bg1"/>
              </a:solidFill>
            </a:rPr>
            <a:t>道士</a:t>
          </a:r>
        </a:p>
      </dgm:t>
    </dgm:pt>
    <dgm:pt modelId="{F143F97D-C328-D04B-8BC5-E6E0815FA003}" type="parTrans" cxnId="{946B9395-B92C-BF42-9B30-0656EE5E3804}">
      <dgm:prSet/>
      <dgm:spPr/>
      <dgm:t>
        <a:bodyPr/>
        <a:lstStyle/>
        <a:p>
          <a:endParaRPr lang="zh-TW" altLang="en-US"/>
        </a:p>
      </dgm:t>
    </dgm:pt>
    <dgm:pt modelId="{DD819E41-7C95-A646-AF48-CB655CF1409F}" type="sibTrans" cxnId="{946B9395-B92C-BF42-9B30-0656EE5E3804}">
      <dgm:prSet/>
      <dgm:spPr>
        <a:solidFill>
          <a:srgbClr val="C00000"/>
        </a:solidFill>
      </dgm:spPr>
      <dgm:t>
        <a:bodyPr/>
        <a:lstStyle/>
        <a:p>
          <a:endParaRPr lang="zh-TW" altLang="en-US"/>
        </a:p>
      </dgm:t>
    </dgm:pt>
    <dgm:pt modelId="{C9E8C5BA-3EDC-7242-8084-F18F5A10ED72}">
      <dgm:prSet phldrT="[文字]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solidFill>
          <a:srgbClr val="FFFFFF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zh-TW" altLang="en-US" dirty="0">
              <a:solidFill>
                <a:schemeClr val="bg1"/>
              </a:solidFill>
            </a:rPr>
            <a:t>女鬼</a:t>
          </a:r>
        </a:p>
      </dgm:t>
    </dgm:pt>
    <dgm:pt modelId="{BA2C70EF-10B0-694D-BCFA-D3FAE84CE9E0}" type="parTrans" cxnId="{B273BDE1-FD7C-924D-85C6-4EB4DE115B95}">
      <dgm:prSet/>
      <dgm:spPr/>
      <dgm:t>
        <a:bodyPr/>
        <a:lstStyle/>
        <a:p>
          <a:endParaRPr lang="zh-TW" altLang="en-US"/>
        </a:p>
      </dgm:t>
    </dgm:pt>
    <dgm:pt modelId="{C7CBB854-414E-3646-87C4-F1177DE916CC}" type="sibTrans" cxnId="{B273BDE1-FD7C-924D-85C6-4EB4DE115B95}">
      <dgm:prSet/>
      <dgm:spPr>
        <a:solidFill>
          <a:srgbClr val="C00000"/>
        </a:solidFill>
      </dgm:spPr>
      <dgm:t>
        <a:bodyPr/>
        <a:lstStyle/>
        <a:p>
          <a:endParaRPr lang="zh-TW" altLang="en-US"/>
        </a:p>
      </dgm:t>
    </dgm:pt>
    <dgm:pt modelId="{81A39057-E5AA-D441-A3E0-50284EF76D16}">
      <dgm:prSet phldrT="[文字]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solidFill>
          <a:srgbClr val="FFFFFF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zh-TW" altLang="en-US" dirty="0">
              <a:solidFill>
                <a:schemeClr val="bg1"/>
              </a:solidFill>
            </a:rPr>
            <a:t>王生</a:t>
          </a:r>
        </a:p>
      </dgm:t>
    </dgm:pt>
    <dgm:pt modelId="{12F8EC50-9F4A-BD4B-910D-C11E6EBF5C28}" type="parTrans" cxnId="{6BF884EE-9822-E549-8A47-C8012AEDC561}">
      <dgm:prSet/>
      <dgm:spPr/>
      <dgm:t>
        <a:bodyPr/>
        <a:lstStyle/>
        <a:p>
          <a:endParaRPr lang="zh-TW" altLang="en-US"/>
        </a:p>
      </dgm:t>
    </dgm:pt>
    <dgm:pt modelId="{BA7E7F53-EBEC-C749-BDFC-DE55679EB58C}" type="sibTrans" cxnId="{6BF884EE-9822-E549-8A47-C8012AEDC561}">
      <dgm:prSet/>
      <dgm:spPr>
        <a:solidFill>
          <a:srgbClr val="C00000"/>
        </a:solidFill>
      </dgm:spPr>
      <dgm:t>
        <a:bodyPr/>
        <a:lstStyle/>
        <a:p>
          <a:endParaRPr lang="zh-TW" altLang="en-US"/>
        </a:p>
      </dgm:t>
    </dgm:pt>
    <dgm:pt modelId="{3C1FC6F1-577E-1848-A3CB-BF665DB71CA2}" type="pres">
      <dgm:prSet presAssocID="{C562A804-6AD2-704A-9BBD-4FBAF793108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BC1EDE92-0BAD-A341-874D-7210B6EBC47F}" type="pres">
      <dgm:prSet presAssocID="{C5D1E43F-FBFF-3D44-BBC1-6D5771A1435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288058E-0B7D-0B44-B849-C7F5721F8DCD}" type="pres">
      <dgm:prSet presAssocID="{DD819E41-7C95-A646-AF48-CB655CF1409F}" presName="sibTrans" presStyleLbl="sibTrans2D1" presStyleIdx="0" presStyleCnt="3"/>
      <dgm:spPr/>
      <dgm:t>
        <a:bodyPr/>
        <a:lstStyle/>
        <a:p>
          <a:endParaRPr lang="zh-TW" altLang="en-US"/>
        </a:p>
      </dgm:t>
    </dgm:pt>
    <dgm:pt modelId="{22AF564D-BDBF-A741-BFCF-F9F8D22A74D2}" type="pres">
      <dgm:prSet presAssocID="{DD819E41-7C95-A646-AF48-CB655CF1409F}" presName="connectorText" presStyleLbl="sibTrans2D1" presStyleIdx="0" presStyleCnt="3"/>
      <dgm:spPr/>
      <dgm:t>
        <a:bodyPr/>
        <a:lstStyle/>
        <a:p>
          <a:endParaRPr lang="zh-TW" altLang="en-US"/>
        </a:p>
      </dgm:t>
    </dgm:pt>
    <dgm:pt modelId="{784498FA-8737-AB42-ACDD-BB2810413599}" type="pres">
      <dgm:prSet presAssocID="{C9E8C5BA-3EDC-7242-8084-F18F5A10ED7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7327199-0C4C-794D-B2EC-52782E49486D}" type="pres">
      <dgm:prSet presAssocID="{C7CBB854-414E-3646-87C4-F1177DE916CC}" presName="sibTrans" presStyleLbl="sibTrans2D1" presStyleIdx="1" presStyleCnt="3"/>
      <dgm:spPr/>
      <dgm:t>
        <a:bodyPr/>
        <a:lstStyle/>
        <a:p>
          <a:endParaRPr lang="zh-TW" altLang="en-US"/>
        </a:p>
      </dgm:t>
    </dgm:pt>
    <dgm:pt modelId="{1B8FA509-2AD4-274D-976A-DA07F4BEBB6A}" type="pres">
      <dgm:prSet presAssocID="{C7CBB854-414E-3646-87C4-F1177DE916CC}" presName="connectorText" presStyleLbl="sibTrans2D1" presStyleIdx="1" presStyleCnt="3"/>
      <dgm:spPr/>
      <dgm:t>
        <a:bodyPr/>
        <a:lstStyle/>
        <a:p>
          <a:endParaRPr lang="zh-TW" altLang="en-US"/>
        </a:p>
      </dgm:t>
    </dgm:pt>
    <dgm:pt modelId="{7D71784B-5E9D-2041-B474-D199F5CB5A22}" type="pres">
      <dgm:prSet presAssocID="{81A39057-E5AA-D441-A3E0-50284EF76D16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A1264CE-B715-C945-A2EE-F443705A9CB8}" type="pres">
      <dgm:prSet presAssocID="{BA7E7F53-EBEC-C749-BDFC-DE55679EB58C}" presName="sibTrans" presStyleLbl="sibTrans2D1" presStyleIdx="2" presStyleCnt="3"/>
      <dgm:spPr/>
      <dgm:t>
        <a:bodyPr/>
        <a:lstStyle/>
        <a:p>
          <a:endParaRPr lang="zh-TW" altLang="en-US"/>
        </a:p>
      </dgm:t>
    </dgm:pt>
    <dgm:pt modelId="{CD2B7D62-3818-D64D-8B59-F1BF6EAF29D7}" type="pres">
      <dgm:prSet presAssocID="{BA7E7F53-EBEC-C749-BDFC-DE55679EB58C}" presName="connectorText" presStyleLbl="sibTrans2D1" presStyleIdx="2" presStyleCnt="3"/>
      <dgm:spPr/>
      <dgm:t>
        <a:bodyPr/>
        <a:lstStyle/>
        <a:p>
          <a:endParaRPr lang="zh-TW" altLang="en-US"/>
        </a:p>
      </dgm:t>
    </dgm:pt>
  </dgm:ptLst>
  <dgm:cxnLst>
    <dgm:cxn modelId="{B273BDE1-FD7C-924D-85C6-4EB4DE115B95}" srcId="{C562A804-6AD2-704A-9BBD-4FBAF7931082}" destId="{C9E8C5BA-3EDC-7242-8084-F18F5A10ED72}" srcOrd="1" destOrd="0" parTransId="{BA2C70EF-10B0-694D-BCFA-D3FAE84CE9E0}" sibTransId="{C7CBB854-414E-3646-87C4-F1177DE916CC}"/>
    <dgm:cxn modelId="{946B9395-B92C-BF42-9B30-0656EE5E3804}" srcId="{C562A804-6AD2-704A-9BBD-4FBAF7931082}" destId="{C5D1E43F-FBFF-3D44-BBC1-6D5771A1435C}" srcOrd="0" destOrd="0" parTransId="{F143F97D-C328-D04B-8BC5-E6E0815FA003}" sibTransId="{DD819E41-7C95-A646-AF48-CB655CF1409F}"/>
    <dgm:cxn modelId="{A599EE46-3D3D-4E7E-9EA6-9839AFD4713D}" type="presOf" srcId="{C5D1E43F-FBFF-3D44-BBC1-6D5771A1435C}" destId="{BC1EDE92-0BAD-A341-874D-7210B6EBC47F}" srcOrd="0" destOrd="0" presId="urn:microsoft.com/office/officeart/2005/8/layout/cycle7"/>
    <dgm:cxn modelId="{EA077060-62CA-4880-B91A-5C4C3BE486FE}" type="presOf" srcId="{C9E8C5BA-3EDC-7242-8084-F18F5A10ED72}" destId="{784498FA-8737-AB42-ACDD-BB2810413599}" srcOrd="0" destOrd="0" presId="urn:microsoft.com/office/officeart/2005/8/layout/cycle7"/>
    <dgm:cxn modelId="{7D7AD40B-E087-42C2-B4B7-BA42FAC64788}" type="presOf" srcId="{C7CBB854-414E-3646-87C4-F1177DE916CC}" destId="{B7327199-0C4C-794D-B2EC-52782E49486D}" srcOrd="0" destOrd="0" presId="urn:microsoft.com/office/officeart/2005/8/layout/cycle7"/>
    <dgm:cxn modelId="{6BF884EE-9822-E549-8A47-C8012AEDC561}" srcId="{C562A804-6AD2-704A-9BBD-4FBAF7931082}" destId="{81A39057-E5AA-D441-A3E0-50284EF76D16}" srcOrd="2" destOrd="0" parTransId="{12F8EC50-9F4A-BD4B-910D-C11E6EBF5C28}" sibTransId="{BA7E7F53-EBEC-C749-BDFC-DE55679EB58C}"/>
    <dgm:cxn modelId="{7DE4CB2D-4739-4BC5-A564-137154527715}" type="presOf" srcId="{BA7E7F53-EBEC-C749-BDFC-DE55679EB58C}" destId="{CD2B7D62-3818-D64D-8B59-F1BF6EAF29D7}" srcOrd="1" destOrd="0" presId="urn:microsoft.com/office/officeart/2005/8/layout/cycle7"/>
    <dgm:cxn modelId="{E8B6CA61-6AED-4BF8-B245-AC503A830C08}" type="presOf" srcId="{DD819E41-7C95-A646-AF48-CB655CF1409F}" destId="{B288058E-0B7D-0B44-B849-C7F5721F8DCD}" srcOrd="0" destOrd="0" presId="urn:microsoft.com/office/officeart/2005/8/layout/cycle7"/>
    <dgm:cxn modelId="{2FB4CFE4-F3B3-4CE0-BDC6-8BDE4486037A}" type="presOf" srcId="{C562A804-6AD2-704A-9BBD-4FBAF7931082}" destId="{3C1FC6F1-577E-1848-A3CB-BF665DB71CA2}" srcOrd="0" destOrd="0" presId="urn:microsoft.com/office/officeart/2005/8/layout/cycle7"/>
    <dgm:cxn modelId="{F1F581CD-A97D-422A-94EA-DFFB8195E01A}" type="presOf" srcId="{BA7E7F53-EBEC-C749-BDFC-DE55679EB58C}" destId="{3A1264CE-B715-C945-A2EE-F443705A9CB8}" srcOrd="0" destOrd="0" presId="urn:microsoft.com/office/officeart/2005/8/layout/cycle7"/>
    <dgm:cxn modelId="{D7BA9466-68C2-4211-B047-61707785DAE0}" type="presOf" srcId="{81A39057-E5AA-D441-A3E0-50284EF76D16}" destId="{7D71784B-5E9D-2041-B474-D199F5CB5A22}" srcOrd="0" destOrd="0" presId="urn:microsoft.com/office/officeart/2005/8/layout/cycle7"/>
    <dgm:cxn modelId="{CA1B7108-68F0-4D79-9FFF-EE2F8064A9E0}" type="presOf" srcId="{DD819E41-7C95-A646-AF48-CB655CF1409F}" destId="{22AF564D-BDBF-A741-BFCF-F9F8D22A74D2}" srcOrd="1" destOrd="0" presId="urn:microsoft.com/office/officeart/2005/8/layout/cycle7"/>
    <dgm:cxn modelId="{77FC0221-CBF3-4EC2-A861-F058BB0C90E0}" type="presOf" srcId="{C7CBB854-414E-3646-87C4-F1177DE916CC}" destId="{1B8FA509-2AD4-274D-976A-DA07F4BEBB6A}" srcOrd="1" destOrd="0" presId="urn:microsoft.com/office/officeart/2005/8/layout/cycle7"/>
    <dgm:cxn modelId="{A9C3A2B5-0091-4592-B100-9556FEC8DECB}" type="presParOf" srcId="{3C1FC6F1-577E-1848-A3CB-BF665DB71CA2}" destId="{BC1EDE92-0BAD-A341-874D-7210B6EBC47F}" srcOrd="0" destOrd="0" presId="urn:microsoft.com/office/officeart/2005/8/layout/cycle7"/>
    <dgm:cxn modelId="{06E73CFD-70B6-4B08-829B-0248841BC502}" type="presParOf" srcId="{3C1FC6F1-577E-1848-A3CB-BF665DB71CA2}" destId="{B288058E-0B7D-0B44-B849-C7F5721F8DCD}" srcOrd="1" destOrd="0" presId="urn:microsoft.com/office/officeart/2005/8/layout/cycle7"/>
    <dgm:cxn modelId="{6E694BD7-1C9E-4783-98AD-6FC199AC4D3D}" type="presParOf" srcId="{B288058E-0B7D-0B44-B849-C7F5721F8DCD}" destId="{22AF564D-BDBF-A741-BFCF-F9F8D22A74D2}" srcOrd="0" destOrd="0" presId="urn:microsoft.com/office/officeart/2005/8/layout/cycle7"/>
    <dgm:cxn modelId="{5016FBD1-B858-4FFB-B086-EB165D68DC2B}" type="presParOf" srcId="{3C1FC6F1-577E-1848-A3CB-BF665DB71CA2}" destId="{784498FA-8737-AB42-ACDD-BB2810413599}" srcOrd="2" destOrd="0" presId="urn:microsoft.com/office/officeart/2005/8/layout/cycle7"/>
    <dgm:cxn modelId="{64DDCC12-FB0E-454B-9928-4D7BCE87C3B4}" type="presParOf" srcId="{3C1FC6F1-577E-1848-A3CB-BF665DB71CA2}" destId="{B7327199-0C4C-794D-B2EC-52782E49486D}" srcOrd="3" destOrd="0" presId="urn:microsoft.com/office/officeart/2005/8/layout/cycle7"/>
    <dgm:cxn modelId="{AB3DCAC6-F97F-419D-A8DF-7DC6D17ED79A}" type="presParOf" srcId="{B7327199-0C4C-794D-B2EC-52782E49486D}" destId="{1B8FA509-2AD4-274D-976A-DA07F4BEBB6A}" srcOrd="0" destOrd="0" presId="urn:microsoft.com/office/officeart/2005/8/layout/cycle7"/>
    <dgm:cxn modelId="{0129C433-0B4E-4B96-9FC5-733007C8DFEE}" type="presParOf" srcId="{3C1FC6F1-577E-1848-A3CB-BF665DB71CA2}" destId="{7D71784B-5E9D-2041-B474-D199F5CB5A22}" srcOrd="4" destOrd="0" presId="urn:microsoft.com/office/officeart/2005/8/layout/cycle7"/>
    <dgm:cxn modelId="{9C2BC9B2-F466-4E9C-A678-1051F1D3794F}" type="presParOf" srcId="{3C1FC6F1-577E-1848-A3CB-BF665DB71CA2}" destId="{3A1264CE-B715-C945-A2EE-F443705A9CB8}" srcOrd="5" destOrd="0" presId="urn:microsoft.com/office/officeart/2005/8/layout/cycle7"/>
    <dgm:cxn modelId="{EEF17AE9-8575-497C-9AD8-ACA2C1F66E26}" type="presParOf" srcId="{3A1264CE-B715-C945-A2EE-F443705A9CB8}" destId="{CD2B7D62-3818-D64D-8B59-F1BF6EAF29D7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E8E4870-9E92-FF46-80D3-A99B9F7CA366}" type="doc">
      <dgm:prSet loTypeId="urn:microsoft.com/office/officeart/2005/8/layout/lProcess1" loCatId="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zh-TW" altLang="en-US"/>
        </a:p>
      </dgm:t>
    </dgm:pt>
    <dgm:pt modelId="{E42DCB66-E9F3-DF4F-BC6B-AD2F0981E31B}">
      <dgm:prSet phldrT="[文字]" custT="1"/>
      <dgm:spPr>
        <a:solidFill>
          <a:srgbClr val="FFFFFF"/>
        </a:solidFill>
      </dgm:spPr>
      <dgm:t>
        <a:bodyPr/>
        <a:lstStyle/>
        <a:p>
          <a:pPr algn="ctr"/>
          <a:endParaRPr lang="zh-TW" altLang="en-US" sz="1400">
            <a:solidFill>
              <a:srgbClr val="C00000"/>
            </a:solidFill>
            <a:latin typeface="華康魏碑體" pitchFamily="65" charset="-120"/>
            <a:ea typeface="華康魏碑體" pitchFamily="65" charset="-120"/>
          </a:endParaRPr>
        </a:p>
      </dgm:t>
    </dgm:pt>
    <dgm:pt modelId="{A25B4836-F44B-2941-952F-BE28DA1C7F76}" type="parTrans" cxnId="{79B213DE-CB4B-3045-B49D-E1F3E86B8BE6}">
      <dgm:prSet/>
      <dgm:spPr/>
      <dgm:t>
        <a:bodyPr/>
        <a:lstStyle/>
        <a:p>
          <a:pPr algn="ctr"/>
          <a:endParaRPr lang="zh-TW" altLang="en-US" sz="1400">
            <a:solidFill>
              <a:srgbClr val="C00000"/>
            </a:solidFill>
            <a:latin typeface="華康魏碑體" pitchFamily="65" charset="-120"/>
            <a:ea typeface="華康魏碑體" pitchFamily="65" charset="-120"/>
          </a:endParaRPr>
        </a:p>
      </dgm:t>
    </dgm:pt>
    <dgm:pt modelId="{0A306646-ED94-8D49-A08D-C7EC851224F9}" type="sibTrans" cxnId="{79B213DE-CB4B-3045-B49D-E1F3E86B8BE6}">
      <dgm:prSet/>
      <dgm:spPr/>
      <dgm:t>
        <a:bodyPr/>
        <a:lstStyle/>
        <a:p>
          <a:pPr algn="ctr"/>
          <a:endParaRPr lang="zh-TW" altLang="en-US" sz="1400">
            <a:solidFill>
              <a:srgbClr val="C00000"/>
            </a:solidFill>
            <a:latin typeface="華康魏碑體" pitchFamily="65" charset="-120"/>
            <a:ea typeface="華康魏碑體" pitchFamily="65" charset="-120"/>
          </a:endParaRPr>
        </a:p>
      </dgm:t>
    </dgm:pt>
    <dgm:pt modelId="{89EDDBEF-DE25-A74D-85F9-09B647996B4A}">
      <dgm:prSet phldrT="[文字]" custT="1"/>
      <dgm:spPr/>
      <dgm:t>
        <a:bodyPr/>
        <a:lstStyle/>
        <a:p>
          <a:pPr algn="ctr"/>
          <a:endParaRPr lang="zh-TW" altLang="en-US" sz="1400">
            <a:solidFill>
              <a:srgbClr val="C00000"/>
            </a:solidFill>
            <a:latin typeface="華康魏碑體" pitchFamily="65" charset="-120"/>
            <a:ea typeface="華康魏碑體" pitchFamily="65" charset="-120"/>
          </a:endParaRPr>
        </a:p>
      </dgm:t>
    </dgm:pt>
    <dgm:pt modelId="{ECF8AADD-A170-1645-BA9D-355FF41EE763}" type="parTrans" cxnId="{B8406CDD-52CD-F349-B5FE-BD03506A8B0B}">
      <dgm:prSet/>
      <dgm:spPr>
        <a:solidFill>
          <a:srgbClr val="0070C0"/>
        </a:solidFill>
      </dgm:spPr>
      <dgm:t>
        <a:bodyPr/>
        <a:lstStyle/>
        <a:p>
          <a:pPr algn="ctr"/>
          <a:endParaRPr lang="zh-TW" altLang="en-US" sz="1400">
            <a:solidFill>
              <a:srgbClr val="C00000"/>
            </a:solidFill>
            <a:latin typeface="華康魏碑體" pitchFamily="65" charset="-120"/>
            <a:ea typeface="華康魏碑體" pitchFamily="65" charset="-120"/>
          </a:endParaRPr>
        </a:p>
      </dgm:t>
    </dgm:pt>
    <dgm:pt modelId="{9B88F6EB-1127-504C-8969-A45EEDD151E5}" type="sibTrans" cxnId="{B8406CDD-52CD-F349-B5FE-BD03506A8B0B}">
      <dgm:prSet/>
      <dgm:spPr>
        <a:solidFill>
          <a:srgbClr val="0070C0"/>
        </a:solidFill>
      </dgm:spPr>
      <dgm:t>
        <a:bodyPr/>
        <a:lstStyle/>
        <a:p>
          <a:pPr algn="ctr"/>
          <a:endParaRPr lang="zh-TW" altLang="en-US" sz="1400">
            <a:solidFill>
              <a:srgbClr val="C00000"/>
            </a:solidFill>
            <a:latin typeface="華康魏碑體" pitchFamily="65" charset="-120"/>
            <a:ea typeface="華康魏碑體" pitchFamily="65" charset="-120"/>
          </a:endParaRPr>
        </a:p>
      </dgm:t>
    </dgm:pt>
    <dgm:pt modelId="{65B576C7-9CE5-5F44-BEBE-1FBDABE745BE}">
      <dgm:prSet phldrT="[文字]" custT="1"/>
      <dgm:spPr/>
      <dgm:t>
        <a:bodyPr/>
        <a:lstStyle/>
        <a:p>
          <a:pPr algn="ctr"/>
          <a:endParaRPr lang="zh-TW" altLang="en-US" sz="1400">
            <a:solidFill>
              <a:srgbClr val="C00000"/>
            </a:solidFill>
            <a:latin typeface="華康魏碑體" pitchFamily="65" charset="-120"/>
            <a:ea typeface="華康魏碑體" pitchFamily="65" charset="-120"/>
          </a:endParaRPr>
        </a:p>
      </dgm:t>
    </dgm:pt>
    <dgm:pt modelId="{053FA9B0-8091-7A48-AFF6-22213CC94899}" type="parTrans" cxnId="{93C4A7F1-B849-8D41-A96C-590675D137D5}">
      <dgm:prSet/>
      <dgm:spPr/>
      <dgm:t>
        <a:bodyPr/>
        <a:lstStyle/>
        <a:p>
          <a:pPr algn="ctr"/>
          <a:endParaRPr lang="zh-TW" altLang="en-US" sz="1400">
            <a:solidFill>
              <a:srgbClr val="C00000"/>
            </a:solidFill>
            <a:latin typeface="華康魏碑體" pitchFamily="65" charset="-120"/>
            <a:ea typeface="華康魏碑體" pitchFamily="65" charset="-120"/>
          </a:endParaRPr>
        </a:p>
      </dgm:t>
    </dgm:pt>
    <dgm:pt modelId="{AEB185D7-0E5E-C945-B1B5-80973C42407D}" type="sibTrans" cxnId="{93C4A7F1-B849-8D41-A96C-590675D137D5}">
      <dgm:prSet/>
      <dgm:spPr/>
      <dgm:t>
        <a:bodyPr/>
        <a:lstStyle/>
        <a:p>
          <a:pPr algn="ctr"/>
          <a:endParaRPr lang="zh-TW" altLang="en-US" sz="1400">
            <a:solidFill>
              <a:srgbClr val="C00000"/>
            </a:solidFill>
            <a:latin typeface="華康魏碑體" pitchFamily="65" charset="-120"/>
            <a:ea typeface="華康魏碑體" pitchFamily="65" charset="-120"/>
          </a:endParaRPr>
        </a:p>
      </dgm:t>
    </dgm:pt>
    <dgm:pt modelId="{3E9627DD-D98D-7B45-8472-38C0C2BDEA1A}">
      <dgm:prSet phldrT="[文字]" custT="1"/>
      <dgm:spPr>
        <a:solidFill>
          <a:srgbClr val="FFFFFF"/>
        </a:solidFill>
      </dgm:spPr>
      <dgm:t>
        <a:bodyPr/>
        <a:lstStyle/>
        <a:p>
          <a:pPr algn="ctr"/>
          <a:endParaRPr lang="zh-TW" altLang="en-US" sz="1400">
            <a:solidFill>
              <a:srgbClr val="C00000"/>
            </a:solidFill>
            <a:latin typeface="華康魏碑體" pitchFamily="65" charset="-120"/>
            <a:ea typeface="華康魏碑體" pitchFamily="65" charset="-120"/>
          </a:endParaRPr>
        </a:p>
      </dgm:t>
    </dgm:pt>
    <dgm:pt modelId="{7F2919CB-FFCE-8A40-8BA1-D290B8EF9AB8}" type="parTrans" cxnId="{E6D472EB-5C9D-0F4B-A5C6-444862F433FB}">
      <dgm:prSet/>
      <dgm:spPr/>
      <dgm:t>
        <a:bodyPr/>
        <a:lstStyle/>
        <a:p>
          <a:pPr algn="ctr"/>
          <a:endParaRPr lang="zh-TW" altLang="en-US" sz="1400">
            <a:solidFill>
              <a:srgbClr val="C00000"/>
            </a:solidFill>
            <a:latin typeface="華康魏碑體" pitchFamily="65" charset="-120"/>
            <a:ea typeface="華康魏碑體" pitchFamily="65" charset="-120"/>
          </a:endParaRPr>
        </a:p>
      </dgm:t>
    </dgm:pt>
    <dgm:pt modelId="{732C998E-3D09-3E43-A194-2CC758B74A0D}" type="sibTrans" cxnId="{E6D472EB-5C9D-0F4B-A5C6-444862F433FB}">
      <dgm:prSet/>
      <dgm:spPr/>
      <dgm:t>
        <a:bodyPr/>
        <a:lstStyle/>
        <a:p>
          <a:pPr algn="ctr"/>
          <a:endParaRPr lang="zh-TW" altLang="en-US" sz="1400">
            <a:solidFill>
              <a:srgbClr val="C00000"/>
            </a:solidFill>
            <a:latin typeface="華康魏碑體" pitchFamily="65" charset="-120"/>
            <a:ea typeface="華康魏碑體" pitchFamily="65" charset="-120"/>
          </a:endParaRPr>
        </a:p>
      </dgm:t>
    </dgm:pt>
    <dgm:pt modelId="{804CAC34-D943-3A48-9185-6F635677C0C7}">
      <dgm:prSet phldrT="[文字]" custT="1"/>
      <dgm:spPr/>
      <dgm:t>
        <a:bodyPr/>
        <a:lstStyle/>
        <a:p>
          <a:pPr algn="ctr"/>
          <a:endParaRPr lang="zh-TW" altLang="en-US" sz="1400">
            <a:solidFill>
              <a:srgbClr val="C00000"/>
            </a:solidFill>
            <a:latin typeface="華康魏碑體" pitchFamily="65" charset="-120"/>
            <a:ea typeface="華康魏碑體" pitchFamily="65" charset="-120"/>
          </a:endParaRPr>
        </a:p>
      </dgm:t>
    </dgm:pt>
    <dgm:pt modelId="{1974C491-DF4F-6147-9316-905B81AB849A}" type="parTrans" cxnId="{591F9A14-5233-2C40-9D00-840DB7C09F63}">
      <dgm:prSet/>
      <dgm:spPr>
        <a:solidFill>
          <a:srgbClr val="0070C0"/>
        </a:solidFill>
      </dgm:spPr>
      <dgm:t>
        <a:bodyPr/>
        <a:lstStyle/>
        <a:p>
          <a:pPr algn="ctr"/>
          <a:endParaRPr lang="zh-TW" altLang="en-US" sz="1400">
            <a:solidFill>
              <a:srgbClr val="C00000"/>
            </a:solidFill>
            <a:latin typeface="華康魏碑體" pitchFamily="65" charset="-120"/>
            <a:ea typeface="華康魏碑體" pitchFamily="65" charset="-120"/>
          </a:endParaRPr>
        </a:p>
      </dgm:t>
    </dgm:pt>
    <dgm:pt modelId="{E7765D6C-6006-E74A-A766-E68BEF78C40F}" type="sibTrans" cxnId="{591F9A14-5233-2C40-9D00-840DB7C09F63}">
      <dgm:prSet/>
      <dgm:spPr>
        <a:solidFill>
          <a:srgbClr val="0070C0"/>
        </a:solidFill>
      </dgm:spPr>
      <dgm:t>
        <a:bodyPr/>
        <a:lstStyle/>
        <a:p>
          <a:pPr algn="ctr"/>
          <a:endParaRPr lang="zh-TW" altLang="en-US" sz="1400">
            <a:solidFill>
              <a:srgbClr val="C00000"/>
            </a:solidFill>
            <a:latin typeface="華康魏碑體" pitchFamily="65" charset="-120"/>
            <a:ea typeface="華康魏碑體" pitchFamily="65" charset="-120"/>
          </a:endParaRPr>
        </a:p>
      </dgm:t>
    </dgm:pt>
    <dgm:pt modelId="{97D013D2-BA8E-3C41-9617-7E4B456A368C}">
      <dgm:prSet phldrT="[文字]" custT="1"/>
      <dgm:spPr/>
      <dgm:t>
        <a:bodyPr/>
        <a:lstStyle/>
        <a:p>
          <a:pPr algn="ctr"/>
          <a:endParaRPr lang="zh-TW" altLang="en-US" sz="1400">
            <a:solidFill>
              <a:srgbClr val="C00000"/>
            </a:solidFill>
            <a:latin typeface="華康魏碑體" pitchFamily="65" charset="-120"/>
            <a:ea typeface="華康魏碑體" pitchFamily="65" charset="-120"/>
          </a:endParaRPr>
        </a:p>
      </dgm:t>
    </dgm:pt>
    <dgm:pt modelId="{E76CF5D5-A3F4-C14B-8576-DEE69A06EE4D}" type="parTrans" cxnId="{FCB4670C-A3EA-2747-A515-C520C492CB09}">
      <dgm:prSet/>
      <dgm:spPr/>
      <dgm:t>
        <a:bodyPr/>
        <a:lstStyle/>
        <a:p>
          <a:pPr algn="ctr"/>
          <a:endParaRPr lang="zh-TW" altLang="en-US" sz="1400">
            <a:solidFill>
              <a:srgbClr val="C00000"/>
            </a:solidFill>
            <a:latin typeface="華康魏碑體" pitchFamily="65" charset="-120"/>
            <a:ea typeface="華康魏碑體" pitchFamily="65" charset="-120"/>
          </a:endParaRPr>
        </a:p>
      </dgm:t>
    </dgm:pt>
    <dgm:pt modelId="{3029DC0A-21E6-E442-8EA1-355A3D3885A2}" type="sibTrans" cxnId="{FCB4670C-A3EA-2747-A515-C520C492CB09}">
      <dgm:prSet/>
      <dgm:spPr/>
      <dgm:t>
        <a:bodyPr/>
        <a:lstStyle/>
        <a:p>
          <a:pPr algn="ctr"/>
          <a:endParaRPr lang="zh-TW" altLang="en-US" sz="1400">
            <a:solidFill>
              <a:srgbClr val="C00000"/>
            </a:solidFill>
            <a:latin typeface="華康魏碑體" pitchFamily="65" charset="-120"/>
            <a:ea typeface="華康魏碑體" pitchFamily="65" charset="-120"/>
          </a:endParaRPr>
        </a:p>
      </dgm:t>
    </dgm:pt>
    <dgm:pt modelId="{171F5B05-4B17-894F-8980-D9C86A270CFD}" type="pres">
      <dgm:prSet presAssocID="{1E8E4870-9E92-FF46-80D3-A99B9F7CA36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E6AC81B1-785F-8645-A0EE-E83B444F41B6}" type="pres">
      <dgm:prSet presAssocID="{E42DCB66-E9F3-DF4F-BC6B-AD2F0981E31B}" presName="vertFlow" presStyleCnt="0"/>
      <dgm:spPr/>
    </dgm:pt>
    <dgm:pt modelId="{7880E96B-AC6A-F647-8920-B3992FC5E88E}" type="pres">
      <dgm:prSet presAssocID="{E42DCB66-E9F3-DF4F-BC6B-AD2F0981E31B}" presName="header" presStyleLbl="node1" presStyleIdx="0" presStyleCnt="2"/>
      <dgm:spPr/>
      <dgm:t>
        <a:bodyPr/>
        <a:lstStyle/>
        <a:p>
          <a:endParaRPr lang="zh-TW" altLang="en-US"/>
        </a:p>
      </dgm:t>
    </dgm:pt>
    <dgm:pt modelId="{03C02003-D740-FC47-B010-754BF04F1314}" type="pres">
      <dgm:prSet presAssocID="{ECF8AADD-A170-1645-BA9D-355FF41EE763}" presName="parTrans" presStyleLbl="sibTrans2D1" presStyleIdx="0" presStyleCnt="4"/>
      <dgm:spPr/>
      <dgm:t>
        <a:bodyPr/>
        <a:lstStyle/>
        <a:p>
          <a:endParaRPr lang="zh-TW" altLang="en-US"/>
        </a:p>
      </dgm:t>
    </dgm:pt>
    <dgm:pt modelId="{254A4AFA-260B-1F40-82F4-381CC4A0815C}" type="pres">
      <dgm:prSet presAssocID="{89EDDBEF-DE25-A74D-85F9-09B647996B4A}" presName="child" presStyleLbl="alignAccFollow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1A7B01B-ABAA-5445-A96A-59805A1C5603}" type="pres">
      <dgm:prSet presAssocID="{9B88F6EB-1127-504C-8969-A45EEDD151E5}" presName="sibTrans" presStyleLbl="sibTrans2D1" presStyleIdx="1" presStyleCnt="4"/>
      <dgm:spPr/>
      <dgm:t>
        <a:bodyPr/>
        <a:lstStyle/>
        <a:p>
          <a:endParaRPr lang="zh-TW" altLang="en-US"/>
        </a:p>
      </dgm:t>
    </dgm:pt>
    <dgm:pt modelId="{B4EC0E7C-8181-EA40-AA40-BAE85418563F}" type="pres">
      <dgm:prSet presAssocID="{65B576C7-9CE5-5F44-BEBE-1FBDABE745BE}" presName="child" presStyleLbl="alignAccFollow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6CA7220-6B06-7542-9115-2126479E23AE}" type="pres">
      <dgm:prSet presAssocID="{E42DCB66-E9F3-DF4F-BC6B-AD2F0981E31B}" presName="hSp" presStyleCnt="0"/>
      <dgm:spPr/>
    </dgm:pt>
    <dgm:pt modelId="{CCD0D1DA-04BB-9440-A92C-09A1DAB6DA45}" type="pres">
      <dgm:prSet presAssocID="{3E9627DD-D98D-7B45-8472-38C0C2BDEA1A}" presName="vertFlow" presStyleCnt="0"/>
      <dgm:spPr/>
    </dgm:pt>
    <dgm:pt modelId="{B483F111-757C-F440-910A-189B238878ED}" type="pres">
      <dgm:prSet presAssocID="{3E9627DD-D98D-7B45-8472-38C0C2BDEA1A}" presName="header" presStyleLbl="node1" presStyleIdx="1" presStyleCnt="2"/>
      <dgm:spPr/>
      <dgm:t>
        <a:bodyPr/>
        <a:lstStyle/>
        <a:p>
          <a:endParaRPr lang="zh-TW" altLang="en-US"/>
        </a:p>
      </dgm:t>
    </dgm:pt>
    <dgm:pt modelId="{15FB848A-BD00-F948-8744-02CAD037366B}" type="pres">
      <dgm:prSet presAssocID="{1974C491-DF4F-6147-9316-905B81AB849A}" presName="parTrans" presStyleLbl="sibTrans2D1" presStyleIdx="2" presStyleCnt="4"/>
      <dgm:spPr/>
      <dgm:t>
        <a:bodyPr/>
        <a:lstStyle/>
        <a:p>
          <a:endParaRPr lang="zh-TW" altLang="en-US"/>
        </a:p>
      </dgm:t>
    </dgm:pt>
    <dgm:pt modelId="{D6EE822C-4A54-8840-B2FA-594B590DC411}" type="pres">
      <dgm:prSet presAssocID="{804CAC34-D943-3A48-9185-6F635677C0C7}" presName="child" presStyleLbl="alignAccFollow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B9FEA85-B355-1E43-9A69-73F27C05F527}" type="pres">
      <dgm:prSet presAssocID="{E7765D6C-6006-E74A-A766-E68BEF78C40F}" presName="sibTrans" presStyleLbl="sibTrans2D1" presStyleIdx="3" presStyleCnt="4"/>
      <dgm:spPr/>
      <dgm:t>
        <a:bodyPr/>
        <a:lstStyle/>
        <a:p>
          <a:endParaRPr lang="zh-TW" altLang="en-US"/>
        </a:p>
      </dgm:t>
    </dgm:pt>
    <dgm:pt modelId="{6D6935BE-690E-DE4E-97E1-00D8BA6EF263}" type="pres">
      <dgm:prSet presAssocID="{97D013D2-BA8E-3C41-9617-7E4B456A368C}" presName="child" presStyleLbl="alignAccFollow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B6BB6304-6200-4B8B-A803-E86272BBA632}" type="presOf" srcId="{1974C491-DF4F-6147-9316-905B81AB849A}" destId="{15FB848A-BD00-F948-8744-02CAD037366B}" srcOrd="0" destOrd="0" presId="urn:microsoft.com/office/officeart/2005/8/layout/lProcess1"/>
    <dgm:cxn modelId="{3FB3A728-627C-49A4-A66D-6AE5414311D3}" type="presOf" srcId="{E42DCB66-E9F3-DF4F-BC6B-AD2F0981E31B}" destId="{7880E96B-AC6A-F647-8920-B3992FC5E88E}" srcOrd="0" destOrd="0" presId="urn:microsoft.com/office/officeart/2005/8/layout/lProcess1"/>
    <dgm:cxn modelId="{E6D472EB-5C9D-0F4B-A5C6-444862F433FB}" srcId="{1E8E4870-9E92-FF46-80D3-A99B9F7CA366}" destId="{3E9627DD-D98D-7B45-8472-38C0C2BDEA1A}" srcOrd="1" destOrd="0" parTransId="{7F2919CB-FFCE-8A40-8BA1-D290B8EF9AB8}" sibTransId="{732C998E-3D09-3E43-A194-2CC758B74A0D}"/>
    <dgm:cxn modelId="{27BB21EC-E671-47B9-B31A-DB7A74EC17B9}" type="presOf" srcId="{9B88F6EB-1127-504C-8969-A45EEDD151E5}" destId="{E1A7B01B-ABAA-5445-A96A-59805A1C5603}" srcOrd="0" destOrd="0" presId="urn:microsoft.com/office/officeart/2005/8/layout/lProcess1"/>
    <dgm:cxn modelId="{6E368198-11F5-4A96-AB72-485E0C580940}" type="presOf" srcId="{804CAC34-D943-3A48-9185-6F635677C0C7}" destId="{D6EE822C-4A54-8840-B2FA-594B590DC411}" srcOrd="0" destOrd="0" presId="urn:microsoft.com/office/officeart/2005/8/layout/lProcess1"/>
    <dgm:cxn modelId="{AC8CFFD7-AAD0-440B-AD5E-B9723AF1D4C0}" type="presOf" srcId="{89EDDBEF-DE25-A74D-85F9-09B647996B4A}" destId="{254A4AFA-260B-1F40-82F4-381CC4A0815C}" srcOrd="0" destOrd="0" presId="urn:microsoft.com/office/officeart/2005/8/layout/lProcess1"/>
    <dgm:cxn modelId="{E5F780CF-FCE4-4B32-8DFC-3C79474C841B}" type="presOf" srcId="{3E9627DD-D98D-7B45-8472-38C0C2BDEA1A}" destId="{B483F111-757C-F440-910A-189B238878ED}" srcOrd="0" destOrd="0" presId="urn:microsoft.com/office/officeart/2005/8/layout/lProcess1"/>
    <dgm:cxn modelId="{79B213DE-CB4B-3045-B49D-E1F3E86B8BE6}" srcId="{1E8E4870-9E92-FF46-80D3-A99B9F7CA366}" destId="{E42DCB66-E9F3-DF4F-BC6B-AD2F0981E31B}" srcOrd="0" destOrd="0" parTransId="{A25B4836-F44B-2941-952F-BE28DA1C7F76}" sibTransId="{0A306646-ED94-8D49-A08D-C7EC851224F9}"/>
    <dgm:cxn modelId="{A5D270F6-1C5A-4CB3-80C7-C13E361854FA}" type="presOf" srcId="{ECF8AADD-A170-1645-BA9D-355FF41EE763}" destId="{03C02003-D740-FC47-B010-754BF04F1314}" srcOrd="0" destOrd="0" presId="urn:microsoft.com/office/officeart/2005/8/layout/lProcess1"/>
    <dgm:cxn modelId="{FCB4670C-A3EA-2747-A515-C520C492CB09}" srcId="{3E9627DD-D98D-7B45-8472-38C0C2BDEA1A}" destId="{97D013D2-BA8E-3C41-9617-7E4B456A368C}" srcOrd="1" destOrd="0" parTransId="{E76CF5D5-A3F4-C14B-8576-DEE69A06EE4D}" sibTransId="{3029DC0A-21E6-E442-8EA1-355A3D3885A2}"/>
    <dgm:cxn modelId="{13E55773-CFC8-4410-BABA-FB58CA50DCA6}" type="presOf" srcId="{E7765D6C-6006-E74A-A766-E68BEF78C40F}" destId="{8B9FEA85-B355-1E43-9A69-73F27C05F527}" srcOrd="0" destOrd="0" presId="urn:microsoft.com/office/officeart/2005/8/layout/lProcess1"/>
    <dgm:cxn modelId="{591F9A14-5233-2C40-9D00-840DB7C09F63}" srcId="{3E9627DD-D98D-7B45-8472-38C0C2BDEA1A}" destId="{804CAC34-D943-3A48-9185-6F635677C0C7}" srcOrd="0" destOrd="0" parTransId="{1974C491-DF4F-6147-9316-905B81AB849A}" sibTransId="{E7765D6C-6006-E74A-A766-E68BEF78C40F}"/>
    <dgm:cxn modelId="{93C4A7F1-B849-8D41-A96C-590675D137D5}" srcId="{E42DCB66-E9F3-DF4F-BC6B-AD2F0981E31B}" destId="{65B576C7-9CE5-5F44-BEBE-1FBDABE745BE}" srcOrd="1" destOrd="0" parTransId="{053FA9B0-8091-7A48-AFF6-22213CC94899}" sibTransId="{AEB185D7-0E5E-C945-B1B5-80973C42407D}"/>
    <dgm:cxn modelId="{B8406CDD-52CD-F349-B5FE-BD03506A8B0B}" srcId="{E42DCB66-E9F3-DF4F-BC6B-AD2F0981E31B}" destId="{89EDDBEF-DE25-A74D-85F9-09B647996B4A}" srcOrd="0" destOrd="0" parTransId="{ECF8AADD-A170-1645-BA9D-355FF41EE763}" sibTransId="{9B88F6EB-1127-504C-8969-A45EEDD151E5}"/>
    <dgm:cxn modelId="{B159D86E-778A-4BF5-9197-F247C76F42BD}" type="presOf" srcId="{65B576C7-9CE5-5F44-BEBE-1FBDABE745BE}" destId="{B4EC0E7C-8181-EA40-AA40-BAE85418563F}" srcOrd="0" destOrd="0" presId="urn:microsoft.com/office/officeart/2005/8/layout/lProcess1"/>
    <dgm:cxn modelId="{34C5BBD4-05BF-4CA5-BE8E-85EE87AEFA71}" type="presOf" srcId="{1E8E4870-9E92-FF46-80D3-A99B9F7CA366}" destId="{171F5B05-4B17-894F-8980-D9C86A270CFD}" srcOrd="0" destOrd="0" presId="urn:microsoft.com/office/officeart/2005/8/layout/lProcess1"/>
    <dgm:cxn modelId="{538F4D46-7FAE-49B0-B404-6307DC3065C8}" type="presOf" srcId="{97D013D2-BA8E-3C41-9617-7E4B456A368C}" destId="{6D6935BE-690E-DE4E-97E1-00D8BA6EF263}" srcOrd="0" destOrd="0" presId="urn:microsoft.com/office/officeart/2005/8/layout/lProcess1"/>
    <dgm:cxn modelId="{4DE64586-77F4-4001-B2DF-CC8627C1D9EF}" type="presParOf" srcId="{171F5B05-4B17-894F-8980-D9C86A270CFD}" destId="{E6AC81B1-785F-8645-A0EE-E83B444F41B6}" srcOrd="0" destOrd="0" presId="urn:microsoft.com/office/officeart/2005/8/layout/lProcess1"/>
    <dgm:cxn modelId="{F96CDAEC-EDEF-4E44-B3F7-3B4DA29E3DB9}" type="presParOf" srcId="{E6AC81B1-785F-8645-A0EE-E83B444F41B6}" destId="{7880E96B-AC6A-F647-8920-B3992FC5E88E}" srcOrd="0" destOrd="0" presId="urn:microsoft.com/office/officeart/2005/8/layout/lProcess1"/>
    <dgm:cxn modelId="{F22165AB-53D6-4C05-8BD4-2E508AC8854C}" type="presParOf" srcId="{E6AC81B1-785F-8645-A0EE-E83B444F41B6}" destId="{03C02003-D740-FC47-B010-754BF04F1314}" srcOrd="1" destOrd="0" presId="urn:microsoft.com/office/officeart/2005/8/layout/lProcess1"/>
    <dgm:cxn modelId="{B7E55B37-E128-447A-BC0B-6425C8FC7123}" type="presParOf" srcId="{E6AC81B1-785F-8645-A0EE-E83B444F41B6}" destId="{254A4AFA-260B-1F40-82F4-381CC4A0815C}" srcOrd="2" destOrd="0" presId="urn:microsoft.com/office/officeart/2005/8/layout/lProcess1"/>
    <dgm:cxn modelId="{D71F9F38-3766-4D42-8B48-3BB47227EFF6}" type="presParOf" srcId="{E6AC81B1-785F-8645-A0EE-E83B444F41B6}" destId="{E1A7B01B-ABAA-5445-A96A-59805A1C5603}" srcOrd="3" destOrd="0" presId="urn:microsoft.com/office/officeart/2005/8/layout/lProcess1"/>
    <dgm:cxn modelId="{2EA9DFD0-5FF4-45DF-A885-DCD8D4013B12}" type="presParOf" srcId="{E6AC81B1-785F-8645-A0EE-E83B444F41B6}" destId="{B4EC0E7C-8181-EA40-AA40-BAE85418563F}" srcOrd="4" destOrd="0" presId="urn:microsoft.com/office/officeart/2005/8/layout/lProcess1"/>
    <dgm:cxn modelId="{4FBDA425-831D-4137-9A13-CC05D9786C03}" type="presParOf" srcId="{171F5B05-4B17-894F-8980-D9C86A270CFD}" destId="{B6CA7220-6B06-7542-9115-2126479E23AE}" srcOrd="1" destOrd="0" presId="urn:microsoft.com/office/officeart/2005/8/layout/lProcess1"/>
    <dgm:cxn modelId="{15BAF5B5-7203-44C3-BB5F-6FB4C5A8BEB9}" type="presParOf" srcId="{171F5B05-4B17-894F-8980-D9C86A270CFD}" destId="{CCD0D1DA-04BB-9440-A92C-09A1DAB6DA45}" srcOrd="2" destOrd="0" presId="urn:microsoft.com/office/officeart/2005/8/layout/lProcess1"/>
    <dgm:cxn modelId="{8838BF5E-AB77-4B8D-ABEF-00CC02E3B322}" type="presParOf" srcId="{CCD0D1DA-04BB-9440-A92C-09A1DAB6DA45}" destId="{B483F111-757C-F440-910A-189B238878ED}" srcOrd="0" destOrd="0" presId="urn:microsoft.com/office/officeart/2005/8/layout/lProcess1"/>
    <dgm:cxn modelId="{0F26D610-F57F-4099-B4AB-A98664CC4C97}" type="presParOf" srcId="{CCD0D1DA-04BB-9440-A92C-09A1DAB6DA45}" destId="{15FB848A-BD00-F948-8744-02CAD037366B}" srcOrd="1" destOrd="0" presId="urn:microsoft.com/office/officeart/2005/8/layout/lProcess1"/>
    <dgm:cxn modelId="{897D3EC5-1327-4AB1-BFF5-A74D52C401A1}" type="presParOf" srcId="{CCD0D1DA-04BB-9440-A92C-09A1DAB6DA45}" destId="{D6EE822C-4A54-8840-B2FA-594B590DC411}" srcOrd="2" destOrd="0" presId="urn:microsoft.com/office/officeart/2005/8/layout/lProcess1"/>
    <dgm:cxn modelId="{24F86158-EF1F-44F3-8355-28AAC183BED7}" type="presParOf" srcId="{CCD0D1DA-04BB-9440-A92C-09A1DAB6DA45}" destId="{8B9FEA85-B355-1E43-9A69-73F27C05F527}" srcOrd="3" destOrd="0" presId="urn:microsoft.com/office/officeart/2005/8/layout/lProcess1"/>
    <dgm:cxn modelId="{2B8028D7-DFA1-4998-9CC3-80FE1DD0731D}" type="presParOf" srcId="{CCD0D1DA-04BB-9440-A92C-09A1DAB6DA45}" destId="{6D6935BE-690E-DE4E-97E1-00D8BA6EF263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392A28-028B-DC45-8AD8-4020E53CF774}">
      <dsp:nvSpPr>
        <dsp:cNvPr id="0" name=""/>
        <dsp:cNvSpPr/>
      </dsp:nvSpPr>
      <dsp:spPr>
        <a:xfrm>
          <a:off x="2870353" y="1014905"/>
          <a:ext cx="1795237" cy="87948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b="1" kern="1200" dirty="0">
              <a:ln>
                <a:noFill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rPr>
            <a:t>攪拌機</a:t>
          </a:r>
        </a:p>
      </dsp:txBody>
      <dsp:txXfrm>
        <a:off x="3133259" y="1143703"/>
        <a:ext cx="1269425" cy="621890"/>
      </dsp:txXfrm>
    </dsp:sp>
    <dsp:sp modelId="{4583B0BE-F411-924B-9FC6-0CC1954ABB6A}">
      <dsp:nvSpPr>
        <dsp:cNvPr id="0" name=""/>
        <dsp:cNvSpPr/>
      </dsp:nvSpPr>
      <dsp:spPr>
        <a:xfrm rot="16200000">
          <a:off x="3558538" y="798321"/>
          <a:ext cx="418867" cy="14301"/>
        </a:xfrm>
        <a:custGeom>
          <a:avLst/>
          <a:gdLst/>
          <a:ahLst/>
          <a:cxnLst/>
          <a:rect l="0" t="0" r="0" b="0"/>
          <a:pathLst>
            <a:path>
              <a:moveTo>
                <a:pt x="0" y="7150"/>
              </a:moveTo>
              <a:lnTo>
                <a:pt x="418867" y="7150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00" kern="1200"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a:endParaRPr>
        </a:p>
      </dsp:txBody>
      <dsp:txXfrm>
        <a:off x="3757500" y="795000"/>
        <a:ext cx="20943" cy="20943"/>
      </dsp:txXfrm>
    </dsp:sp>
    <dsp:sp modelId="{8A8160AB-7C83-B548-ADDB-48AB332787BD}">
      <dsp:nvSpPr>
        <dsp:cNvPr id="0" name=""/>
        <dsp:cNvSpPr/>
      </dsp:nvSpPr>
      <dsp:spPr>
        <a:xfrm>
          <a:off x="3008462" y="-16131"/>
          <a:ext cx="1519020" cy="61217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400" b="1" kern="1200" dirty="0">
              <a:ln>
                <a:noFill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+mn-ea"/>
              <a:ea typeface="+mn-ea"/>
            </a:rPr>
            <a:t>吞砂石</a:t>
          </a:r>
        </a:p>
      </dsp:txBody>
      <dsp:txXfrm>
        <a:off x="3230917" y="73519"/>
        <a:ext cx="1074110" cy="432870"/>
      </dsp:txXfrm>
    </dsp:sp>
    <dsp:sp modelId="{2BFE4F8F-6F0B-714D-A1D1-5BC11CE93BA0}">
      <dsp:nvSpPr>
        <dsp:cNvPr id="0" name=""/>
        <dsp:cNvSpPr/>
      </dsp:nvSpPr>
      <dsp:spPr>
        <a:xfrm rot="19466217">
          <a:off x="4192186" y="825430"/>
          <a:ext cx="891731" cy="14301"/>
        </a:xfrm>
        <a:custGeom>
          <a:avLst/>
          <a:gdLst/>
          <a:ahLst/>
          <a:cxnLst/>
          <a:rect l="0" t="0" r="0" b="0"/>
          <a:pathLst>
            <a:path>
              <a:moveTo>
                <a:pt x="0" y="7150"/>
              </a:moveTo>
              <a:lnTo>
                <a:pt x="891731" y="7150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00" kern="1200"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a:endParaRPr>
        </a:p>
      </dsp:txBody>
      <dsp:txXfrm>
        <a:off x="4615759" y="810287"/>
        <a:ext cx="44586" cy="44586"/>
      </dsp:txXfrm>
    </dsp:sp>
    <dsp:sp modelId="{2F662FCA-ED23-9340-B925-BD146C70C174}">
      <dsp:nvSpPr>
        <dsp:cNvPr id="0" name=""/>
        <dsp:cNvSpPr/>
      </dsp:nvSpPr>
      <dsp:spPr>
        <a:xfrm>
          <a:off x="4608516" y="0"/>
          <a:ext cx="1531882" cy="612170"/>
        </a:xfrm>
        <a:prstGeom prst="ellipse">
          <a:avLst/>
        </a:prstGeom>
        <a:solidFill>
          <a:schemeClr val="accent5">
            <a:hueOff val="-368763"/>
            <a:satOff val="358"/>
            <a:lumOff val="-63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400" b="1" kern="1200" dirty="0">
              <a:ln>
                <a:noFill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+mn-ea"/>
              <a:ea typeface="+mn-ea"/>
            </a:rPr>
            <a:t>嚼水泥</a:t>
          </a:r>
        </a:p>
      </dsp:txBody>
      <dsp:txXfrm>
        <a:off x="4832855" y="89650"/>
        <a:ext cx="1083204" cy="432870"/>
      </dsp:txXfrm>
    </dsp:sp>
    <dsp:sp modelId="{8E46C431-FCB3-C949-8F2B-06933C1B6AEE}">
      <dsp:nvSpPr>
        <dsp:cNvPr id="0" name=""/>
        <dsp:cNvSpPr/>
      </dsp:nvSpPr>
      <dsp:spPr>
        <a:xfrm rot="20837045">
          <a:off x="4573863" y="1179170"/>
          <a:ext cx="766466" cy="14301"/>
        </a:xfrm>
        <a:custGeom>
          <a:avLst/>
          <a:gdLst/>
          <a:ahLst/>
          <a:cxnLst/>
          <a:rect l="0" t="0" r="0" b="0"/>
          <a:pathLst>
            <a:path>
              <a:moveTo>
                <a:pt x="0" y="7150"/>
              </a:moveTo>
              <a:lnTo>
                <a:pt x="766466" y="7150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00" kern="1200"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a:endParaRPr>
        </a:p>
      </dsp:txBody>
      <dsp:txXfrm>
        <a:off x="4937934" y="1167159"/>
        <a:ext cx="38323" cy="38323"/>
      </dsp:txXfrm>
    </dsp:sp>
    <dsp:sp modelId="{67AC0AF9-A2F1-924F-BC6E-7EC7B18A2EB3}">
      <dsp:nvSpPr>
        <dsp:cNvPr id="0" name=""/>
        <dsp:cNvSpPr/>
      </dsp:nvSpPr>
      <dsp:spPr>
        <a:xfrm>
          <a:off x="4905248" y="576068"/>
          <a:ext cx="2799606" cy="612170"/>
        </a:xfrm>
        <a:prstGeom prst="ellipse">
          <a:avLst/>
        </a:prstGeom>
        <a:solidFill>
          <a:schemeClr val="accent5">
            <a:hueOff val="-737526"/>
            <a:satOff val="715"/>
            <a:lumOff val="-1274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400" b="1" kern="1200" dirty="0">
              <a:ln>
                <a:noFill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+mn-ea"/>
              <a:ea typeface="+mn-ea"/>
            </a:rPr>
            <a:t>大桶大桶的喝水</a:t>
          </a:r>
        </a:p>
      </dsp:txBody>
      <dsp:txXfrm>
        <a:off x="5315241" y="665718"/>
        <a:ext cx="1979620" cy="432870"/>
      </dsp:txXfrm>
    </dsp:sp>
    <dsp:sp modelId="{C4C3AFB4-C3C2-AF4C-9A54-9A4B1F0D39A5}">
      <dsp:nvSpPr>
        <dsp:cNvPr id="0" name=""/>
        <dsp:cNvSpPr/>
      </dsp:nvSpPr>
      <dsp:spPr>
        <a:xfrm rot="88086">
          <a:off x="4664190" y="1484154"/>
          <a:ext cx="1068106" cy="14301"/>
        </a:xfrm>
        <a:custGeom>
          <a:avLst/>
          <a:gdLst/>
          <a:ahLst/>
          <a:cxnLst/>
          <a:rect l="0" t="0" r="0" b="0"/>
          <a:pathLst>
            <a:path>
              <a:moveTo>
                <a:pt x="0" y="7150"/>
              </a:moveTo>
              <a:lnTo>
                <a:pt x="1068106" y="7150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00" kern="1200"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a:endParaRPr>
        </a:p>
      </dsp:txBody>
      <dsp:txXfrm>
        <a:off x="5171540" y="1464602"/>
        <a:ext cx="53405" cy="53405"/>
      </dsp:txXfrm>
    </dsp:sp>
    <dsp:sp modelId="{B8ED18A1-0005-234A-9C3C-BE168D020D94}">
      <dsp:nvSpPr>
        <dsp:cNvPr id="0" name=""/>
        <dsp:cNvSpPr/>
      </dsp:nvSpPr>
      <dsp:spPr>
        <a:xfrm>
          <a:off x="5728757" y="1224139"/>
          <a:ext cx="1976097" cy="612170"/>
        </a:xfrm>
        <a:prstGeom prst="ellipse">
          <a:avLst/>
        </a:prstGeom>
        <a:solidFill>
          <a:schemeClr val="accent5">
            <a:hueOff val="-1106290"/>
            <a:satOff val="1073"/>
            <a:lumOff val="-1912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400" b="1" kern="1200" dirty="0">
              <a:ln>
                <a:noFill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+mn-ea"/>
              <a:ea typeface="+mn-ea"/>
            </a:rPr>
            <a:t>巨口大腹</a:t>
          </a:r>
        </a:p>
      </dsp:txBody>
      <dsp:txXfrm>
        <a:off x="6018150" y="1313789"/>
        <a:ext cx="1397311" cy="432870"/>
      </dsp:txXfrm>
    </dsp:sp>
    <dsp:sp modelId="{1F3DE1F2-5D7D-E744-A8A9-97A5811D7926}">
      <dsp:nvSpPr>
        <dsp:cNvPr id="0" name=""/>
        <dsp:cNvSpPr/>
      </dsp:nvSpPr>
      <dsp:spPr>
        <a:xfrm rot="1033691">
          <a:off x="4500844" y="1851537"/>
          <a:ext cx="1140199" cy="14301"/>
        </a:xfrm>
        <a:custGeom>
          <a:avLst/>
          <a:gdLst/>
          <a:ahLst/>
          <a:cxnLst/>
          <a:rect l="0" t="0" r="0" b="0"/>
          <a:pathLst>
            <a:path>
              <a:moveTo>
                <a:pt x="0" y="7150"/>
              </a:moveTo>
              <a:lnTo>
                <a:pt x="1140199" y="7150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00" kern="1200"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a:endParaRPr>
        </a:p>
      </dsp:txBody>
      <dsp:txXfrm>
        <a:off x="5042439" y="1830183"/>
        <a:ext cx="57009" cy="57009"/>
      </dsp:txXfrm>
    </dsp:sp>
    <dsp:sp modelId="{99B67105-67D1-924E-B590-2E0FBCC3671B}">
      <dsp:nvSpPr>
        <dsp:cNvPr id="0" name=""/>
        <dsp:cNvSpPr/>
      </dsp:nvSpPr>
      <dsp:spPr>
        <a:xfrm>
          <a:off x="5099538" y="1965412"/>
          <a:ext cx="2605316" cy="612170"/>
        </a:xfrm>
        <a:prstGeom prst="ellipse">
          <a:avLst/>
        </a:prstGeom>
        <a:solidFill>
          <a:schemeClr val="accent5">
            <a:hueOff val="-1475053"/>
            <a:satOff val="1430"/>
            <a:lumOff val="-2549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400" b="1" kern="1200" dirty="0">
              <a:ln>
                <a:noFill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+mn-ea"/>
              <a:ea typeface="+mn-ea"/>
            </a:rPr>
            <a:t>吃一切硬的</a:t>
          </a:r>
        </a:p>
      </dsp:txBody>
      <dsp:txXfrm>
        <a:off x="5481078" y="2055062"/>
        <a:ext cx="1842236" cy="432870"/>
      </dsp:txXfrm>
    </dsp:sp>
    <dsp:sp modelId="{1149E326-7C94-5044-A79C-80FCF28440C3}">
      <dsp:nvSpPr>
        <dsp:cNvPr id="0" name=""/>
        <dsp:cNvSpPr/>
      </dsp:nvSpPr>
      <dsp:spPr>
        <a:xfrm rot="4508220">
          <a:off x="3839833" y="1940598"/>
          <a:ext cx="118003" cy="14301"/>
        </a:xfrm>
        <a:custGeom>
          <a:avLst/>
          <a:gdLst/>
          <a:ahLst/>
          <a:cxnLst/>
          <a:rect l="0" t="0" r="0" b="0"/>
          <a:pathLst>
            <a:path>
              <a:moveTo>
                <a:pt x="0" y="7150"/>
              </a:moveTo>
              <a:lnTo>
                <a:pt x="118003" y="7150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00" kern="1200"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a:endParaRPr>
        </a:p>
      </dsp:txBody>
      <dsp:txXfrm>
        <a:off x="3895885" y="1944799"/>
        <a:ext cx="5900" cy="5900"/>
      </dsp:txXfrm>
    </dsp:sp>
    <dsp:sp modelId="{CE72F35F-3D3E-6B4C-949D-4FA0629C5D09}">
      <dsp:nvSpPr>
        <dsp:cNvPr id="0" name=""/>
        <dsp:cNvSpPr/>
      </dsp:nvSpPr>
      <dsp:spPr>
        <a:xfrm>
          <a:off x="3114206" y="2002713"/>
          <a:ext cx="1790487" cy="723676"/>
        </a:xfrm>
        <a:prstGeom prst="ellipse">
          <a:avLst/>
        </a:prstGeom>
        <a:solidFill>
          <a:schemeClr val="accent5">
            <a:hueOff val="-1843816"/>
            <a:satOff val="1788"/>
            <a:lumOff val="-3186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400" b="1" kern="1200" dirty="0">
              <a:ln>
                <a:noFill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+mn-ea"/>
              <a:ea typeface="+mn-ea"/>
            </a:rPr>
            <a:t>吃粗糙的</a:t>
          </a:r>
        </a:p>
      </dsp:txBody>
      <dsp:txXfrm>
        <a:off x="3376417" y="2108693"/>
        <a:ext cx="1266065" cy="511716"/>
      </dsp:txXfrm>
    </dsp:sp>
    <dsp:sp modelId="{A396A108-B49B-F94C-8081-11B725BDA4C5}">
      <dsp:nvSpPr>
        <dsp:cNvPr id="0" name=""/>
        <dsp:cNvSpPr/>
      </dsp:nvSpPr>
      <dsp:spPr>
        <a:xfrm rot="9351696">
          <a:off x="2317588" y="1912804"/>
          <a:ext cx="824090" cy="14301"/>
        </a:xfrm>
        <a:custGeom>
          <a:avLst/>
          <a:gdLst/>
          <a:ahLst/>
          <a:cxnLst/>
          <a:rect l="0" t="0" r="0" b="0"/>
          <a:pathLst>
            <a:path>
              <a:moveTo>
                <a:pt x="0" y="7150"/>
              </a:moveTo>
              <a:lnTo>
                <a:pt x="824090" y="7150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00" kern="1200"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a:endParaRPr>
        </a:p>
      </dsp:txBody>
      <dsp:txXfrm rot="10800000">
        <a:off x="2709032" y="1899353"/>
        <a:ext cx="41204" cy="41204"/>
      </dsp:txXfrm>
    </dsp:sp>
    <dsp:sp modelId="{0D7B93C7-650C-A842-9FAA-E1565C77ED8D}">
      <dsp:nvSpPr>
        <dsp:cNvPr id="0" name=""/>
        <dsp:cNvSpPr/>
      </dsp:nvSpPr>
      <dsp:spPr>
        <a:xfrm>
          <a:off x="513623" y="2026408"/>
          <a:ext cx="2355740" cy="717530"/>
        </a:xfrm>
        <a:prstGeom prst="ellipse">
          <a:avLst/>
        </a:prstGeom>
        <a:solidFill>
          <a:schemeClr val="accent5">
            <a:hueOff val="-2212579"/>
            <a:satOff val="2146"/>
            <a:lumOff val="-3823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400" b="1" kern="1200" dirty="0">
              <a:ln>
                <a:noFill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+mn-ea"/>
              <a:ea typeface="+mn-ea"/>
            </a:rPr>
            <a:t>吃未曾消毒的</a:t>
          </a:r>
        </a:p>
      </dsp:txBody>
      <dsp:txXfrm>
        <a:off x="858613" y="2131488"/>
        <a:ext cx="1665760" cy="507370"/>
      </dsp:txXfrm>
    </dsp:sp>
    <dsp:sp modelId="{1943DCBF-CEE5-EF4A-ACFE-CEE23F155DD2}">
      <dsp:nvSpPr>
        <dsp:cNvPr id="0" name=""/>
        <dsp:cNvSpPr/>
      </dsp:nvSpPr>
      <dsp:spPr>
        <a:xfrm rot="10492130">
          <a:off x="2407058" y="1548198"/>
          <a:ext cx="478963" cy="14301"/>
        </a:xfrm>
        <a:custGeom>
          <a:avLst/>
          <a:gdLst/>
          <a:ahLst/>
          <a:cxnLst/>
          <a:rect l="0" t="0" r="0" b="0"/>
          <a:pathLst>
            <a:path>
              <a:moveTo>
                <a:pt x="0" y="7150"/>
              </a:moveTo>
              <a:lnTo>
                <a:pt x="478963" y="7150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00" kern="1200"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a:endParaRPr>
        </a:p>
      </dsp:txBody>
      <dsp:txXfrm rot="10800000">
        <a:off x="2634566" y="1543375"/>
        <a:ext cx="23948" cy="23948"/>
      </dsp:txXfrm>
    </dsp:sp>
    <dsp:sp modelId="{55E73548-832F-2444-86C2-BB3F5CF36864}">
      <dsp:nvSpPr>
        <dsp:cNvPr id="0" name=""/>
        <dsp:cNvSpPr/>
      </dsp:nvSpPr>
      <dsp:spPr>
        <a:xfrm>
          <a:off x="0" y="1320887"/>
          <a:ext cx="2461786" cy="723162"/>
        </a:xfrm>
        <a:prstGeom prst="ellipse">
          <a:avLst/>
        </a:prstGeom>
        <a:solidFill>
          <a:schemeClr val="accent5">
            <a:hueOff val="-2581342"/>
            <a:satOff val="2503"/>
            <a:lumOff val="-4461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400" b="1" kern="1200" dirty="0">
              <a:ln>
                <a:noFill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+mn-ea"/>
              <a:ea typeface="+mn-ea"/>
            </a:rPr>
            <a:t>不停的忙碌</a:t>
          </a:r>
        </a:p>
      </dsp:txBody>
      <dsp:txXfrm>
        <a:off x="360520" y="1426792"/>
        <a:ext cx="1740746" cy="511352"/>
      </dsp:txXfrm>
    </dsp:sp>
    <dsp:sp modelId="{4F7DFF0C-2AA9-2A45-B33B-4F064C993226}">
      <dsp:nvSpPr>
        <dsp:cNvPr id="0" name=""/>
        <dsp:cNvSpPr/>
      </dsp:nvSpPr>
      <dsp:spPr>
        <a:xfrm rot="12044577">
          <a:off x="2224371" y="1026007"/>
          <a:ext cx="861362" cy="14301"/>
        </a:xfrm>
        <a:custGeom>
          <a:avLst/>
          <a:gdLst/>
          <a:ahLst/>
          <a:cxnLst/>
          <a:rect l="0" t="0" r="0" b="0"/>
          <a:pathLst>
            <a:path>
              <a:moveTo>
                <a:pt x="0" y="7150"/>
              </a:moveTo>
              <a:lnTo>
                <a:pt x="861362" y="7150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00" kern="1200"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a:endParaRPr>
        </a:p>
      </dsp:txBody>
      <dsp:txXfrm rot="10800000">
        <a:off x="2633518" y="1011624"/>
        <a:ext cx="43068" cy="43068"/>
      </dsp:txXfrm>
    </dsp:sp>
    <dsp:sp modelId="{31454CA6-5545-794B-8C01-06B09D967FB2}">
      <dsp:nvSpPr>
        <dsp:cNvPr id="0" name=""/>
        <dsp:cNvSpPr/>
      </dsp:nvSpPr>
      <dsp:spPr>
        <a:xfrm>
          <a:off x="0" y="303623"/>
          <a:ext cx="3073920" cy="612170"/>
        </a:xfrm>
        <a:prstGeom prst="ellipse">
          <a:avLst/>
        </a:prstGeom>
        <a:solidFill>
          <a:schemeClr val="accent5">
            <a:hueOff val="-2950106"/>
            <a:satOff val="2861"/>
            <a:lumOff val="-5098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400" b="1" kern="1200" dirty="0">
              <a:ln>
                <a:noFill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+mn-ea"/>
              <a:ea typeface="+mn-ea"/>
            </a:rPr>
            <a:t>不停的歌唱</a:t>
          </a:r>
        </a:p>
      </dsp:txBody>
      <dsp:txXfrm>
        <a:off x="450165" y="393273"/>
        <a:ext cx="2173590" cy="4328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56B7DF-6D6E-6D4D-82E5-B79060847F21}">
      <dsp:nvSpPr>
        <dsp:cNvPr id="0" name=""/>
        <dsp:cNvSpPr/>
      </dsp:nvSpPr>
      <dsp:spPr>
        <a:xfrm>
          <a:off x="3621" y="239264"/>
          <a:ext cx="1122663" cy="673598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>
              <a:solidFill>
                <a:schemeClr val="accent6">
                  <a:lumMod val="50000"/>
                </a:schemeClr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rPr>
            <a:t>先是</a:t>
          </a:r>
        </a:p>
      </dsp:txBody>
      <dsp:txXfrm>
        <a:off x="23350" y="258993"/>
        <a:ext cx="1083205" cy="634140"/>
      </dsp:txXfrm>
    </dsp:sp>
    <dsp:sp modelId="{A671CC05-EA39-D94B-B777-904E5F15475A}">
      <dsp:nvSpPr>
        <dsp:cNvPr id="0" name=""/>
        <dsp:cNvSpPr/>
      </dsp:nvSpPr>
      <dsp:spPr>
        <a:xfrm>
          <a:off x="1238551" y="436853"/>
          <a:ext cx="238004" cy="278420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600" kern="1200"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a:endParaRPr>
        </a:p>
      </dsp:txBody>
      <dsp:txXfrm>
        <a:off x="1238551" y="492537"/>
        <a:ext cx="166603" cy="167052"/>
      </dsp:txXfrm>
    </dsp:sp>
    <dsp:sp modelId="{B49F3629-2F52-E94F-961F-41BC30B5B7AC}">
      <dsp:nvSpPr>
        <dsp:cNvPr id="0" name=""/>
        <dsp:cNvSpPr/>
      </dsp:nvSpPr>
      <dsp:spPr>
        <a:xfrm>
          <a:off x="1575350" y="239264"/>
          <a:ext cx="1122663" cy="673598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1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>
              <a:solidFill>
                <a:schemeClr val="accent6">
                  <a:lumMod val="50000"/>
                </a:schemeClr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latin typeface="+mn-ea"/>
              <a:ea typeface="+mn-ea"/>
            </a:rPr>
            <a:t>繼之</a:t>
          </a:r>
        </a:p>
      </dsp:txBody>
      <dsp:txXfrm>
        <a:off x="1595079" y="258993"/>
        <a:ext cx="1083205" cy="634140"/>
      </dsp:txXfrm>
    </dsp:sp>
    <dsp:sp modelId="{88EE6B5E-589E-C543-8310-358CACB6C5B4}">
      <dsp:nvSpPr>
        <dsp:cNvPr id="0" name=""/>
        <dsp:cNvSpPr/>
      </dsp:nvSpPr>
      <dsp:spPr>
        <a:xfrm>
          <a:off x="2810280" y="436853"/>
          <a:ext cx="238004" cy="278420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600" kern="1200"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a:endParaRPr>
        </a:p>
      </dsp:txBody>
      <dsp:txXfrm>
        <a:off x="2810280" y="492537"/>
        <a:ext cx="166603" cy="167052"/>
      </dsp:txXfrm>
    </dsp:sp>
    <dsp:sp modelId="{A9351F36-7D66-AF4F-8A66-13F86D212F97}">
      <dsp:nvSpPr>
        <dsp:cNvPr id="0" name=""/>
        <dsp:cNvSpPr/>
      </dsp:nvSpPr>
      <dsp:spPr>
        <a:xfrm>
          <a:off x="3147080" y="239264"/>
          <a:ext cx="1122663" cy="673598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2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>
              <a:solidFill>
                <a:schemeClr val="accent6">
                  <a:lumMod val="50000"/>
                </a:schemeClr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latin typeface="+mn-ea"/>
              <a:ea typeface="+mn-ea"/>
            </a:rPr>
            <a:t>而今</a:t>
          </a:r>
        </a:p>
      </dsp:txBody>
      <dsp:txXfrm>
        <a:off x="3166809" y="258993"/>
        <a:ext cx="1083205" cy="634140"/>
      </dsp:txXfrm>
    </dsp:sp>
    <dsp:sp modelId="{C6BC1939-A1AA-C349-A799-8A76ECE19B05}">
      <dsp:nvSpPr>
        <dsp:cNvPr id="0" name=""/>
        <dsp:cNvSpPr/>
      </dsp:nvSpPr>
      <dsp:spPr>
        <a:xfrm>
          <a:off x="4382010" y="436853"/>
          <a:ext cx="238004" cy="278420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600" kern="1200"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a:endParaRPr>
        </a:p>
      </dsp:txBody>
      <dsp:txXfrm>
        <a:off x="4382010" y="492537"/>
        <a:ext cx="166603" cy="167052"/>
      </dsp:txXfrm>
    </dsp:sp>
    <dsp:sp modelId="{708B58D8-9184-BC4C-8941-B497E492B297}">
      <dsp:nvSpPr>
        <dsp:cNvPr id="0" name=""/>
        <dsp:cNvSpPr/>
      </dsp:nvSpPr>
      <dsp:spPr>
        <a:xfrm>
          <a:off x="4718809" y="239264"/>
          <a:ext cx="1122663" cy="673598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3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>
              <a:solidFill>
                <a:schemeClr val="accent6">
                  <a:lumMod val="50000"/>
                </a:schemeClr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latin typeface="+mn-ea"/>
              <a:ea typeface="+mn-ea"/>
            </a:rPr>
            <a:t>從</a:t>
          </a:r>
        </a:p>
      </dsp:txBody>
      <dsp:txXfrm>
        <a:off x="4738538" y="258993"/>
        <a:ext cx="1083205" cy="634140"/>
      </dsp:txXfrm>
    </dsp:sp>
    <dsp:sp modelId="{5D36D54B-72BA-9941-A5ED-16CF257C3914}">
      <dsp:nvSpPr>
        <dsp:cNvPr id="0" name=""/>
        <dsp:cNvSpPr/>
      </dsp:nvSpPr>
      <dsp:spPr>
        <a:xfrm rot="10290">
          <a:off x="5954644" y="439231"/>
          <a:ext cx="239925" cy="278420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600" kern="1200"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a:endParaRPr>
        </a:p>
      </dsp:txBody>
      <dsp:txXfrm>
        <a:off x="5954644" y="494807"/>
        <a:ext cx="167948" cy="167052"/>
      </dsp:txXfrm>
    </dsp:sp>
    <dsp:sp modelId="{8041C00C-896D-3047-8CC2-B1F07FDD2301}">
      <dsp:nvSpPr>
        <dsp:cNvPr id="0" name=""/>
        <dsp:cNvSpPr/>
      </dsp:nvSpPr>
      <dsp:spPr>
        <a:xfrm>
          <a:off x="6294160" y="243980"/>
          <a:ext cx="1122663" cy="673598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>
              <a:solidFill>
                <a:schemeClr val="accent6">
                  <a:lumMod val="50000"/>
                </a:schemeClr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latin typeface="+mn-ea"/>
              <a:ea typeface="+mn-ea"/>
            </a:rPr>
            <a:t>到</a:t>
          </a:r>
        </a:p>
      </dsp:txBody>
      <dsp:txXfrm>
        <a:off x="6313889" y="263709"/>
        <a:ext cx="1083205" cy="6341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3D2E3A-78F6-B54A-B262-062C5146681C}">
      <dsp:nvSpPr>
        <dsp:cNvPr id="0" name=""/>
        <dsp:cNvSpPr/>
      </dsp:nvSpPr>
      <dsp:spPr>
        <a:xfrm>
          <a:off x="1532" y="0"/>
          <a:ext cx="3269085" cy="14401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>
              <a:solidFill>
                <a:schemeClr val="accent6">
                  <a:lumMod val="50000"/>
                </a:schemeClr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+mn-ea"/>
              <a:ea typeface="+mn-ea"/>
            </a:rPr>
            <a:t>因為口含丁香，</a:t>
          </a:r>
          <a:endParaRPr lang="en-US" altLang="zh-TW" sz="2000" b="1" kern="1200" dirty="0">
            <a:solidFill>
              <a:schemeClr val="accent6">
                <a:lumMod val="50000"/>
              </a:schemeClr>
            </a:solidFill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latin typeface="+mn-ea"/>
            <a:ea typeface="+mn-ea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>
              <a:solidFill>
                <a:schemeClr val="accent6">
                  <a:lumMod val="50000"/>
                </a:schemeClr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+mn-ea"/>
              <a:ea typeface="+mn-ea"/>
            </a:rPr>
            <a:t>寫經時不能言語</a:t>
          </a:r>
        </a:p>
      </dsp:txBody>
      <dsp:txXfrm>
        <a:off x="43713" y="42181"/>
        <a:ext cx="3184723" cy="1355798"/>
      </dsp:txXfrm>
    </dsp:sp>
    <dsp:sp modelId="{4569AA42-3BCA-6C40-B3AA-52A40FB256D2}">
      <dsp:nvSpPr>
        <dsp:cNvPr id="0" name=""/>
        <dsp:cNvSpPr/>
      </dsp:nvSpPr>
      <dsp:spPr>
        <a:xfrm>
          <a:off x="3597910" y="314713"/>
          <a:ext cx="693858" cy="810733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800" kern="1200"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a:endParaRPr>
        </a:p>
      </dsp:txBody>
      <dsp:txXfrm>
        <a:off x="3597910" y="476860"/>
        <a:ext cx="485701" cy="486439"/>
      </dsp:txXfrm>
    </dsp:sp>
    <dsp:sp modelId="{277DA9A4-F0F0-8844-923F-DAB3E66FB23B}">
      <dsp:nvSpPr>
        <dsp:cNvPr id="0" name=""/>
        <dsp:cNvSpPr/>
      </dsp:nvSpPr>
      <dsp:spPr>
        <a:xfrm>
          <a:off x="4579786" y="0"/>
          <a:ext cx="3269085" cy="14401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>
              <a:solidFill>
                <a:schemeClr val="accent6">
                  <a:lumMod val="50000"/>
                </a:schemeClr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+mn-ea"/>
              <a:ea typeface="+mn-ea"/>
            </a:rPr>
            <a:t>把哀傷靜靜放下</a:t>
          </a:r>
        </a:p>
      </dsp:txBody>
      <dsp:txXfrm>
        <a:off x="4621967" y="42181"/>
        <a:ext cx="3184723" cy="135579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CE5945-B300-BC40-8B2A-D4F9FB8031B6}">
      <dsp:nvSpPr>
        <dsp:cNvPr id="0" name=""/>
        <dsp:cNvSpPr/>
      </dsp:nvSpPr>
      <dsp:spPr>
        <a:xfrm>
          <a:off x="682201" y="592"/>
          <a:ext cx="2422594" cy="605648"/>
        </a:xfrm>
        <a:prstGeom prst="roundRect">
          <a:avLst>
            <a:gd name="adj" fmla="val 10000"/>
          </a:avLst>
        </a:prstGeom>
        <a:solidFill>
          <a:srgbClr val="DC4EEA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latin typeface="+mn-ea"/>
              <a:ea typeface="+mn-ea"/>
            </a:rPr>
            <a:t>我給過你的</a:t>
          </a:r>
        </a:p>
      </dsp:txBody>
      <dsp:txXfrm>
        <a:off x="699940" y="18331"/>
        <a:ext cx="2387116" cy="570170"/>
      </dsp:txXfrm>
    </dsp:sp>
    <dsp:sp modelId="{408BF833-519E-4847-8551-6784180B663A}">
      <dsp:nvSpPr>
        <dsp:cNvPr id="0" name=""/>
        <dsp:cNvSpPr/>
      </dsp:nvSpPr>
      <dsp:spPr>
        <a:xfrm rot="5400000">
          <a:off x="1840504" y="659234"/>
          <a:ext cx="105988" cy="105988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FD3F57-8081-1940-9C8B-41BFC2C0411C}">
      <dsp:nvSpPr>
        <dsp:cNvPr id="0" name=""/>
        <dsp:cNvSpPr/>
      </dsp:nvSpPr>
      <dsp:spPr>
        <a:xfrm>
          <a:off x="685895" y="818217"/>
          <a:ext cx="2415205" cy="492513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accent1">
                <a:tint val="40000"/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tint val="40000"/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5400000" scaled="1"/>
          <a:tileRect/>
        </a:gra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>
              <a:solidFill>
                <a:schemeClr val="bg1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rPr>
            <a:t>歲月</a:t>
          </a:r>
          <a:r>
            <a:rPr lang="zh-TW" altLang="en-US" sz="2000" b="1" kern="1200" dirty="0">
              <a:solidFill>
                <a:schemeClr val="bg1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latin typeface="+mn-ea"/>
              <a:ea typeface="+mn-ea"/>
            </a:rPr>
            <a:t>停下來又開走</a:t>
          </a:r>
        </a:p>
      </dsp:txBody>
      <dsp:txXfrm>
        <a:off x="700320" y="832642"/>
        <a:ext cx="2386355" cy="463663"/>
      </dsp:txXfrm>
    </dsp:sp>
    <dsp:sp modelId="{DF7EE7CF-AFF3-DD4B-8A49-E72EBC001561}">
      <dsp:nvSpPr>
        <dsp:cNvPr id="0" name=""/>
        <dsp:cNvSpPr/>
      </dsp:nvSpPr>
      <dsp:spPr>
        <a:xfrm rot="5400000">
          <a:off x="1840504" y="1363725"/>
          <a:ext cx="105988" cy="105988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211440-8A26-7D42-BC0F-187139101FFB}">
      <dsp:nvSpPr>
        <dsp:cNvPr id="0" name=""/>
        <dsp:cNvSpPr/>
      </dsp:nvSpPr>
      <dsp:spPr>
        <a:xfrm>
          <a:off x="684587" y="1522708"/>
          <a:ext cx="2417821" cy="490284"/>
        </a:xfrm>
        <a:prstGeom prst="roundRect">
          <a:avLst>
            <a:gd name="adj" fmla="val 10000"/>
          </a:avLst>
        </a:prstGeom>
        <a:solidFill>
          <a:srgbClr val="E7A5EA">
            <a:alpha val="89804"/>
          </a:srgb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latin typeface="+mn-ea"/>
              <a:ea typeface="+mn-ea"/>
            </a:rPr>
            <a:t>你不要再給我</a:t>
          </a:r>
        </a:p>
      </dsp:txBody>
      <dsp:txXfrm>
        <a:off x="698947" y="1537068"/>
        <a:ext cx="2389101" cy="461564"/>
      </dsp:txXfrm>
    </dsp:sp>
    <dsp:sp modelId="{B30D7A24-911C-1F43-AA37-422F2E43ACF9}">
      <dsp:nvSpPr>
        <dsp:cNvPr id="0" name=""/>
        <dsp:cNvSpPr/>
      </dsp:nvSpPr>
      <dsp:spPr>
        <a:xfrm>
          <a:off x="3443959" y="592"/>
          <a:ext cx="2422594" cy="605648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>
              <a:solidFill>
                <a:schemeClr val="bg1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latin typeface="+mn-ea"/>
              <a:ea typeface="+mn-ea"/>
            </a:rPr>
            <a:t>你沒有給我的</a:t>
          </a:r>
        </a:p>
      </dsp:txBody>
      <dsp:txXfrm>
        <a:off x="3461698" y="18331"/>
        <a:ext cx="2387116" cy="570170"/>
      </dsp:txXfrm>
    </dsp:sp>
    <dsp:sp modelId="{5107A2E2-B2E6-F249-836F-D4754AE380E4}">
      <dsp:nvSpPr>
        <dsp:cNvPr id="0" name=""/>
        <dsp:cNvSpPr/>
      </dsp:nvSpPr>
      <dsp:spPr>
        <a:xfrm rot="5400000">
          <a:off x="4602262" y="659234"/>
          <a:ext cx="105988" cy="105988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BC3047-A059-8A44-8001-C4224C26651B}">
      <dsp:nvSpPr>
        <dsp:cNvPr id="0" name=""/>
        <dsp:cNvSpPr/>
      </dsp:nvSpPr>
      <dsp:spPr>
        <a:xfrm>
          <a:off x="3443959" y="818217"/>
          <a:ext cx="2422594" cy="480109"/>
        </a:xfrm>
        <a:prstGeom prst="roundRect">
          <a:avLst>
            <a:gd name="adj" fmla="val 10000"/>
          </a:avLst>
        </a:prstGeom>
        <a:gradFill flip="none" rotWithShape="1">
          <a:gsLst>
            <a:gs pos="0">
              <a:schemeClr val="accent1">
                <a:tint val="40000"/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tint val="40000"/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5400000" scaled="1"/>
          <a:tileRect/>
        </a:gra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>
              <a:solidFill>
                <a:schemeClr val="bg1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rPr>
            <a:t>歲月</a:t>
          </a:r>
          <a:r>
            <a:rPr lang="zh-TW" altLang="en-US" sz="2000" b="1" kern="1200" dirty="0">
              <a:solidFill>
                <a:schemeClr val="bg1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latin typeface="+mn-ea"/>
              <a:ea typeface="+mn-ea"/>
            </a:rPr>
            <a:t>停下來又開走</a:t>
          </a:r>
          <a:endParaRPr lang="zh-TW" altLang="en-US" sz="2000" kern="1200" dirty="0">
            <a:solidFill>
              <a:schemeClr val="bg1"/>
            </a:solidFill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a:endParaRPr>
        </a:p>
      </dsp:txBody>
      <dsp:txXfrm>
        <a:off x="3458021" y="832279"/>
        <a:ext cx="2394470" cy="451985"/>
      </dsp:txXfrm>
    </dsp:sp>
    <dsp:sp modelId="{74807A7E-A44A-D348-833A-61FDDD856691}">
      <dsp:nvSpPr>
        <dsp:cNvPr id="0" name=""/>
        <dsp:cNvSpPr/>
      </dsp:nvSpPr>
      <dsp:spPr>
        <a:xfrm rot="5266359">
          <a:off x="4614281" y="1352735"/>
          <a:ext cx="108977" cy="105988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9A269B-257E-394C-9529-3EF4936FF76A}">
      <dsp:nvSpPr>
        <dsp:cNvPr id="0" name=""/>
        <dsp:cNvSpPr/>
      </dsp:nvSpPr>
      <dsp:spPr>
        <a:xfrm>
          <a:off x="3496747" y="1513131"/>
          <a:ext cx="2371865" cy="500453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  <a:alpha val="89804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latin typeface="+mn-ea"/>
              <a:ea typeface="+mn-ea"/>
            </a:rPr>
            <a:t>我當初加倍給過你</a:t>
          </a:r>
        </a:p>
      </dsp:txBody>
      <dsp:txXfrm>
        <a:off x="3511405" y="1527789"/>
        <a:ext cx="2342549" cy="47113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564E79-C59F-CD40-A97A-8F6DF0E6D3A6}">
      <dsp:nvSpPr>
        <dsp:cNvPr id="0" name=""/>
        <dsp:cNvSpPr/>
      </dsp:nvSpPr>
      <dsp:spPr>
        <a:xfrm>
          <a:off x="767734" y="0"/>
          <a:ext cx="5051216" cy="2934519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3E8EDB-36DB-5446-BB9F-E4C78D5776C4}">
      <dsp:nvSpPr>
        <dsp:cNvPr id="0" name=""/>
        <dsp:cNvSpPr/>
      </dsp:nvSpPr>
      <dsp:spPr>
        <a:xfrm>
          <a:off x="970019" y="184733"/>
          <a:ext cx="2076782" cy="11738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>
              <a:solidFill>
                <a:schemeClr val="accent6">
                  <a:lumMod val="50000"/>
                </a:schemeClr>
              </a:solidFill>
            </a:rPr>
            <a:t>我沒給你的</a:t>
          </a:r>
        </a:p>
      </dsp:txBody>
      <dsp:txXfrm>
        <a:off x="1027320" y="242034"/>
        <a:ext cx="1962180" cy="1059205"/>
      </dsp:txXfrm>
    </dsp:sp>
    <dsp:sp modelId="{4DE7BCAE-5A90-C344-97A8-47D447C233C9}">
      <dsp:nvSpPr>
        <dsp:cNvPr id="0" name=""/>
        <dsp:cNvSpPr/>
      </dsp:nvSpPr>
      <dsp:spPr>
        <a:xfrm>
          <a:off x="3548065" y="208785"/>
          <a:ext cx="2012317" cy="11738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>
              <a:solidFill>
                <a:schemeClr val="accent6">
                  <a:lumMod val="50000"/>
                </a:schemeClr>
              </a:solidFill>
            </a:rPr>
            <a:t>我給過你的</a:t>
          </a:r>
          <a:endParaRPr lang="zh-TW" altLang="en-US" sz="2000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3605366" y="266086"/>
        <a:ext cx="1897715" cy="1059205"/>
      </dsp:txXfrm>
    </dsp:sp>
    <dsp:sp modelId="{C288426E-8F9F-5D40-A625-DB787BCF59DC}">
      <dsp:nvSpPr>
        <dsp:cNvPr id="0" name=""/>
        <dsp:cNvSpPr/>
      </dsp:nvSpPr>
      <dsp:spPr>
        <a:xfrm>
          <a:off x="978201" y="1557936"/>
          <a:ext cx="2036356" cy="11738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>
              <a:solidFill>
                <a:schemeClr val="accent6">
                  <a:lumMod val="50000"/>
                </a:schemeClr>
              </a:solidFill>
            </a:rPr>
            <a:t>你給過我的</a:t>
          </a:r>
        </a:p>
      </dsp:txBody>
      <dsp:txXfrm>
        <a:off x="1035502" y="1615237"/>
        <a:ext cx="1921754" cy="1059205"/>
      </dsp:txXfrm>
    </dsp:sp>
    <dsp:sp modelId="{078896BA-DFA7-3149-B0AA-2F5547E7441F}">
      <dsp:nvSpPr>
        <dsp:cNvPr id="0" name=""/>
        <dsp:cNvSpPr/>
      </dsp:nvSpPr>
      <dsp:spPr>
        <a:xfrm>
          <a:off x="3557930" y="1599553"/>
          <a:ext cx="1992585" cy="11988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>
              <a:solidFill>
                <a:schemeClr val="accent6">
                  <a:lumMod val="50000"/>
                </a:schemeClr>
              </a:solidFill>
              <a:latin typeface="+mn-ea"/>
              <a:ea typeface="+mn-ea"/>
            </a:rPr>
            <a:t>你沒給我的</a:t>
          </a:r>
        </a:p>
      </dsp:txBody>
      <dsp:txXfrm>
        <a:off x="3616452" y="1658075"/>
        <a:ext cx="1875541" cy="108177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4E0153-298C-CD4E-8346-1BD58F8A36FC}">
      <dsp:nvSpPr>
        <dsp:cNvPr id="0" name=""/>
        <dsp:cNvSpPr/>
      </dsp:nvSpPr>
      <dsp:spPr>
        <a:xfrm>
          <a:off x="3479553" y="2179079"/>
          <a:ext cx="2732294" cy="4334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5377"/>
              </a:lnTo>
              <a:lnTo>
                <a:pt x="2732294" y="295377"/>
              </a:lnTo>
              <a:lnTo>
                <a:pt x="2732294" y="433441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6D4C18-5F76-CD4D-A29D-0563EE25F87B}">
      <dsp:nvSpPr>
        <dsp:cNvPr id="0" name=""/>
        <dsp:cNvSpPr/>
      </dsp:nvSpPr>
      <dsp:spPr>
        <a:xfrm>
          <a:off x="3479553" y="2179079"/>
          <a:ext cx="910764" cy="4334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5377"/>
              </a:lnTo>
              <a:lnTo>
                <a:pt x="910764" y="295377"/>
              </a:lnTo>
              <a:lnTo>
                <a:pt x="910764" y="433441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B0C705-C484-CB4D-A58B-34D698E511F0}">
      <dsp:nvSpPr>
        <dsp:cNvPr id="0" name=""/>
        <dsp:cNvSpPr/>
      </dsp:nvSpPr>
      <dsp:spPr>
        <a:xfrm>
          <a:off x="2568788" y="2179079"/>
          <a:ext cx="910764" cy="433441"/>
        </a:xfrm>
        <a:custGeom>
          <a:avLst/>
          <a:gdLst/>
          <a:ahLst/>
          <a:cxnLst/>
          <a:rect l="0" t="0" r="0" b="0"/>
          <a:pathLst>
            <a:path>
              <a:moveTo>
                <a:pt x="910764" y="0"/>
              </a:moveTo>
              <a:lnTo>
                <a:pt x="910764" y="295377"/>
              </a:lnTo>
              <a:lnTo>
                <a:pt x="0" y="295377"/>
              </a:lnTo>
              <a:lnTo>
                <a:pt x="0" y="433441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411A12-6E6F-724D-A9EC-B25D0F805AB5}">
      <dsp:nvSpPr>
        <dsp:cNvPr id="0" name=""/>
        <dsp:cNvSpPr/>
      </dsp:nvSpPr>
      <dsp:spPr>
        <a:xfrm>
          <a:off x="747258" y="2179079"/>
          <a:ext cx="2732294" cy="433441"/>
        </a:xfrm>
        <a:custGeom>
          <a:avLst/>
          <a:gdLst/>
          <a:ahLst/>
          <a:cxnLst/>
          <a:rect l="0" t="0" r="0" b="0"/>
          <a:pathLst>
            <a:path>
              <a:moveTo>
                <a:pt x="2732294" y="0"/>
              </a:moveTo>
              <a:lnTo>
                <a:pt x="2732294" y="295377"/>
              </a:lnTo>
              <a:lnTo>
                <a:pt x="0" y="295377"/>
              </a:lnTo>
              <a:lnTo>
                <a:pt x="0" y="433441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C16E71-AB1E-684C-AFA2-DB2537D19651}">
      <dsp:nvSpPr>
        <dsp:cNvPr id="0" name=""/>
        <dsp:cNvSpPr/>
      </dsp:nvSpPr>
      <dsp:spPr>
        <a:xfrm>
          <a:off x="3351029" y="1220621"/>
          <a:ext cx="91440" cy="2690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0984"/>
              </a:lnTo>
              <a:lnTo>
                <a:pt x="128523" y="130984"/>
              </a:lnTo>
              <a:lnTo>
                <a:pt x="128523" y="26904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10BC12-4FB6-BF42-9595-93F0D4F11D48}">
      <dsp:nvSpPr>
        <dsp:cNvPr id="0" name=""/>
        <dsp:cNvSpPr/>
      </dsp:nvSpPr>
      <dsp:spPr>
        <a:xfrm>
          <a:off x="2221696" y="501079"/>
          <a:ext cx="2350106" cy="7195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7000"/>
                <a:satMod val="100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  <a:lumMod val="80000"/>
              </a:schemeClr>
            </a:gs>
          </a:gsLst>
          <a:lin ang="5400000" scaled="0"/>
        </a:gradFill>
        <a:ln>
          <a:noFill/>
        </a:ln>
        <a:effectLst>
          <a:outerShdw blurRad="88900" dist="38100" dir="5400000" algn="ctr" rotWithShape="0">
            <a:srgbClr val="000000">
              <a:alpha val="65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5400000"/>
          </a:lightRig>
        </a:scene3d>
        <a:sp3d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8F79C8E-9796-7649-BA27-92A63716A52A}">
      <dsp:nvSpPr>
        <dsp:cNvPr id="0" name=""/>
        <dsp:cNvSpPr/>
      </dsp:nvSpPr>
      <dsp:spPr>
        <a:xfrm>
          <a:off x="2387290" y="658393"/>
          <a:ext cx="2350106" cy="7195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/>
            <a:t>仁</a:t>
          </a:r>
        </a:p>
      </dsp:txBody>
      <dsp:txXfrm>
        <a:off x="2408365" y="679468"/>
        <a:ext cx="2307956" cy="677392"/>
      </dsp:txXfrm>
    </dsp:sp>
    <dsp:sp modelId="{043F455A-9E8F-5349-8DD0-E0BD046C2FD6}">
      <dsp:nvSpPr>
        <dsp:cNvPr id="0" name=""/>
        <dsp:cNvSpPr/>
      </dsp:nvSpPr>
      <dsp:spPr>
        <a:xfrm>
          <a:off x="1966564" y="1489669"/>
          <a:ext cx="3025976" cy="68940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7000"/>
                <a:satMod val="100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  <a:lumMod val="80000"/>
              </a:schemeClr>
            </a:gs>
          </a:gsLst>
          <a:lin ang="5400000" scaled="0"/>
        </a:gradFill>
        <a:ln>
          <a:noFill/>
        </a:ln>
        <a:effectLst>
          <a:outerShdw blurRad="88900" dist="38100" dir="5400000" algn="ctr" rotWithShape="0">
            <a:srgbClr val="000000">
              <a:alpha val="65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5400000"/>
          </a:lightRig>
        </a:scene3d>
        <a:sp3d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5DFE084-CE82-3749-A285-22D9EA5077AD}">
      <dsp:nvSpPr>
        <dsp:cNvPr id="0" name=""/>
        <dsp:cNvSpPr/>
      </dsp:nvSpPr>
      <dsp:spPr>
        <a:xfrm>
          <a:off x="2132158" y="1646983"/>
          <a:ext cx="3025976" cy="6894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>
              <a:latin typeface="+mn-ea"/>
              <a:ea typeface="+mn-ea"/>
            </a:rPr>
            <a:t>克己復禮</a:t>
          </a:r>
        </a:p>
      </dsp:txBody>
      <dsp:txXfrm>
        <a:off x="2152350" y="1667175"/>
        <a:ext cx="2985592" cy="649025"/>
      </dsp:txXfrm>
    </dsp:sp>
    <dsp:sp modelId="{B8F025AC-E766-DD42-817F-544DFE3D9DD5}">
      <dsp:nvSpPr>
        <dsp:cNvPr id="0" name=""/>
        <dsp:cNvSpPr/>
      </dsp:nvSpPr>
      <dsp:spPr>
        <a:xfrm>
          <a:off x="2087" y="2612520"/>
          <a:ext cx="1490342" cy="9463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7000"/>
                <a:satMod val="100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  <a:lumMod val="80000"/>
              </a:schemeClr>
            </a:gs>
          </a:gsLst>
          <a:lin ang="5400000" scaled="0"/>
        </a:gradFill>
        <a:ln>
          <a:noFill/>
        </a:ln>
        <a:effectLst>
          <a:outerShdw blurRad="88900" dist="38100" dir="5400000" algn="ctr" rotWithShape="0">
            <a:srgbClr val="000000">
              <a:alpha val="65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5400000"/>
          </a:lightRig>
        </a:scene3d>
        <a:sp3d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461AE2D-75E3-6848-8175-ACC09B6BE81B}">
      <dsp:nvSpPr>
        <dsp:cNvPr id="0" name=""/>
        <dsp:cNvSpPr/>
      </dsp:nvSpPr>
      <dsp:spPr>
        <a:xfrm>
          <a:off x="167680" y="2769834"/>
          <a:ext cx="1490342" cy="9463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>
              <a:latin typeface="+mn-ea"/>
              <a:ea typeface="+mn-ea"/>
            </a:rPr>
            <a:t>非禮勿視</a:t>
          </a:r>
        </a:p>
      </dsp:txBody>
      <dsp:txXfrm>
        <a:off x="195398" y="2797552"/>
        <a:ext cx="1434906" cy="890931"/>
      </dsp:txXfrm>
    </dsp:sp>
    <dsp:sp modelId="{4F594E28-4B4B-5A43-9592-2CA141550AB0}">
      <dsp:nvSpPr>
        <dsp:cNvPr id="0" name=""/>
        <dsp:cNvSpPr/>
      </dsp:nvSpPr>
      <dsp:spPr>
        <a:xfrm>
          <a:off x="1823617" y="2612520"/>
          <a:ext cx="1490342" cy="9463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7000"/>
                <a:satMod val="100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  <a:lumMod val="80000"/>
              </a:schemeClr>
            </a:gs>
          </a:gsLst>
          <a:lin ang="5400000" scaled="0"/>
        </a:gradFill>
        <a:ln>
          <a:noFill/>
        </a:ln>
        <a:effectLst>
          <a:outerShdw blurRad="88900" dist="38100" dir="5400000" algn="ctr" rotWithShape="0">
            <a:srgbClr val="000000">
              <a:alpha val="65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5400000"/>
          </a:lightRig>
        </a:scene3d>
        <a:sp3d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D29779B-F6C6-9446-BDB2-0458BC3137CA}">
      <dsp:nvSpPr>
        <dsp:cNvPr id="0" name=""/>
        <dsp:cNvSpPr/>
      </dsp:nvSpPr>
      <dsp:spPr>
        <a:xfrm>
          <a:off x="1989210" y="2769834"/>
          <a:ext cx="1490342" cy="9463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>
              <a:latin typeface="+mn-ea"/>
              <a:ea typeface="+mn-ea"/>
            </a:rPr>
            <a:t>非禮勿聽</a:t>
          </a:r>
          <a:endParaRPr lang="zh-TW" altLang="en-US" sz="2000" kern="1200" dirty="0"/>
        </a:p>
      </dsp:txBody>
      <dsp:txXfrm>
        <a:off x="2016928" y="2797552"/>
        <a:ext cx="1434906" cy="890931"/>
      </dsp:txXfrm>
    </dsp:sp>
    <dsp:sp modelId="{CAF07CF7-27B5-DA46-986A-B2F1A7EFC8FA}">
      <dsp:nvSpPr>
        <dsp:cNvPr id="0" name=""/>
        <dsp:cNvSpPr/>
      </dsp:nvSpPr>
      <dsp:spPr>
        <a:xfrm>
          <a:off x="3645146" y="2612520"/>
          <a:ext cx="1490342" cy="9463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7000"/>
                <a:satMod val="100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  <a:lumMod val="80000"/>
              </a:schemeClr>
            </a:gs>
          </a:gsLst>
          <a:lin ang="5400000" scaled="0"/>
        </a:gradFill>
        <a:ln>
          <a:noFill/>
        </a:ln>
        <a:effectLst>
          <a:outerShdw blurRad="88900" dist="38100" dir="5400000" algn="ctr" rotWithShape="0">
            <a:srgbClr val="000000">
              <a:alpha val="65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5400000"/>
          </a:lightRig>
        </a:scene3d>
        <a:sp3d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E9E25AF-36EB-F540-AB27-98ED883B545D}">
      <dsp:nvSpPr>
        <dsp:cNvPr id="0" name=""/>
        <dsp:cNvSpPr/>
      </dsp:nvSpPr>
      <dsp:spPr>
        <a:xfrm>
          <a:off x="3810740" y="2769834"/>
          <a:ext cx="1490342" cy="9463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>
              <a:latin typeface="+mn-ea"/>
              <a:ea typeface="+mn-ea"/>
            </a:rPr>
            <a:t>非禮勿言</a:t>
          </a:r>
          <a:endParaRPr lang="zh-TW" altLang="en-US" sz="2000" kern="1200" dirty="0"/>
        </a:p>
      </dsp:txBody>
      <dsp:txXfrm>
        <a:off x="3838458" y="2797552"/>
        <a:ext cx="1434906" cy="890931"/>
      </dsp:txXfrm>
    </dsp:sp>
    <dsp:sp modelId="{86FCF121-6E37-8649-92EB-475ED4957C89}">
      <dsp:nvSpPr>
        <dsp:cNvPr id="0" name=""/>
        <dsp:cNvSpPr/>
      </dsp:nvSpPr>
      <dsp:spPr>
        <a:xfrm>
          <a:off x="5466676" y="2612520"/>
          <a:ext cx="1490342" cy="9463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7000"/>
                <a:satMod val="100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  <a:lumMod val="80000"/>
              </a:schemeClr>
            </a:gs>
          </a:gsLst>
          <a:lin ang="5400000" scaled="0"/>
        </a:gradFill>
        <a:ln>
          <a:noFill/>
        </a:ln>
        <a:effectLst>
          <a:outerShdw blurRad="88900" dist="38100" dir="5400000" algn="ctr" rotWithShape="0">
            <a:srgbClr val="000000">
              <a:alpha val="65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5400000"/>
          </a:lightRig>
        </a:scene3d>
        <a:sp3d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89301AC-FDE1-3249-BC24-090B2422A212}">
      <dsp:nvSpPr>
        <dsp:cNvPr id="0" name=""/>
        <dsp:cNvSpPr/>
      </dsp:nvSpPr>
      <dsp:spPr>
        <a:xfrm>
          <a:off x="5632270" y="2769834"/>
          <a:ext cx="1490342" cy="9463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>
              <a:latin typeface="+mn-ea"/>
              <a:ea typeface="+mn-ea"/>
            </a:rPr>
            <a:t>非禮勿動</a:t>
          </a:r>
          <a:endParaRPr lang="zh-TW" altLang="en-US" sz="2000" kern="1200" dirty="0"/>
        </a:p>
      </dsp:txBody>
      <dsp:txXfrm>
        <a:off x="5659988" y="2797552"/>
        <a:ext cx="1434906" cy="89093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949FAB-8373-634B-B0E3-4F6DFEA664D2}">
      <dsp:nvSpPr>
        <dsp:cNvPr id="0" name=""/>
        <dsp:cNvSpPr/>
      </dsp:nvSpPr>
      <dsp:spPr>
        <a:xfrm>
          <a:off x="940235" y="887"/>
          <a:ext cx="2305262" cy="878081"/>
        </a:xfrm>
        <a:prstGeom prst="ellipse">
          <a:avLst/>
        </a:prstGeom>
        <a:solidFill>
          <a:schemeClr val="accent3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>
              <a:ln>
                <a:noFill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+mn-ea"/>
              <a:ea typeface="+mn-ea"/>
            </a:rPr>
            <a:t>樹在道邊</a:t>
          </a:r>
        </a:p>
      </dsp:txBody>
      <dsp:txXfrm>
        <a:off x="1277833" y="129479"/>
        <a:ext cx="1630066" cy="620897"/>
      </dsp:txXfrm>
    </dsp:sp>
    <dsp:sp modelId="{D865A85A-DD08-9140-891A-BD0D593380D8}">
      <dsp:nvSpPr>
        <dsp:cNvPr id="0" name=""/>
        <dsp:cNvSpPr/>
      </dsp:nvSpPr>
      <dsp:spPr>
        <a:xfrm>
          <a:off x="1838222" y="950268"/>
          <a:ext cx="509287" cy="509287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00" kern="1200"/>
        </a:p>
      </dsp:txBody>
      <dsp:txXfrm>
        <a:off x="1905728" y="1145019"/>
        <a:ext cx="374275" cy="119785"/>
      </dsp:txXfrm>
    </dsp:sp>
    <dsp:sp modelId="{1DDB1136-6DBE-CA4D-8678-D1D54CFAE97C}">
      <dsp:nvSpPr>
        <dsp:cNvPr id="0" name=""/>
        <dsp:cNvSpPr/>
      </dsp:nvSpPr>
      <dsp:spPr>
        <a:xfrm>
          <a:off x="993587" y="1530856"/>
          <a:ext cx="2198558" cy="878081"/>
        </a:xfrm>
        <a:prstGeom prst="ellipse">
          <a:avLst/>
        </a:prstGeom>
        <a:solidFill>
          <a:schemeClr val="accent4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ea"/>
              <a:ea typeface="+mn-ea"/>
            </a:rPr>
            <a:t>多子</a:t>
          </a:r>
        </a:p>
      </dsp:txBody>
      <dsp:txXfrm>
        <a:off x="1315558" y="1659448"/>
        <a:ext cx="1554616" cy="620897"/>
      </dsp:txXfrm>
    </dsp:sp>
    <dsp:sp modelId="{A78F9DA3-1A1B-BF47-9AA7-5F32F81F3D2B}">
      <dsp:nvSpPr>
        <dsp:cNvPr id="0" name=""/>
        <dsp:cNvSpPr/>
      </dsp:nvSpPr>
      <dsp:spPr>
        <a:xfrm>
          <a:off x="3377210" y="1041589"/>
          <a:ext cx="279229" cy="32664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700" kern="1200"/>
        </a:p>
      </dsp:txBody>
      <dsp:txXfrm>
        <a:off x="3377210" y="1106918"/>
        <a:ext cx="195460" cy="195988"/>
      </dsp:txXfrm>
    </dsp:sp>
    <dsp:sp modelId="{A962C1F2-1106-9640-AF00-F20B2FEF6FC3}">
      <dsp:nvSpPr>
        <dsp:cNvPr id="0" name=""/>
        <dsp:cNvSpPr/>
      </dsp:nvSpPr>
      <dsp:spPr>
        <a:xfrm>
          <a:off x="3772346" y="326830"/>
          <a:ext cx="1756163" cy="1756163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19050" cap="rnd" cmpd="sng" algn="ctr">
          <a:solidFill>
            <a:schemeClr val="accent6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b="1" kern="1200" cap="none" spc="0" dirty="0">
              <a:ln w="9525">
                <a:noFill/>
                <a:prstDash val="solid"/>
              </a:ln>
              <a:solidFill>
                <a:schemeClr val="tx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ea"/>
              <a:ea typeface="+mn-ea"/>
            </a:rPr>
            <a:t>苦李</a:t>
          </a:r>
        </a:p>
      </dsp:txBody>
      <dsp:txXfrm>
        <a:off x="4029530" y="584014"/>
        <a:ext cx="1241795" cy="124179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1EDE92-0BAD-A341-874D-7210B6EBC47F}">
      <dsp:nvSpPr>
        <dsp:cNvPr id="0" name=""/>
        <dsp:cNvSpPr/>
      </dsp:nvSpPr>
      <dsp:spPr>
        <a:xfrm>
          <a:off x="2513474" y="1378"/>
          <a:ext cx="2097751" cy="1048875"/>
        </a:xfrm>
        <a:prstGeom prst="roundRect">
          <a:avLst>
            <a:gd name="adj" fmla="val 10000"/>
          </a:avLst>
        </a:prstGeom>
        <a:solidFill>
          <a:srgbClr val="FFFFFF"/>
        </a:solidFill>
        <a:ln w="19050" cap="rnd" cmpd="sng" algn="ctr">
          <a:solidFill>
            <a:schemeClr val="accent5"/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400" kern="1200">
              <a:solidFill>
                <a:schemeClr val="bg1"/>
              </a:solidFill>
            </a:rPr>
            <a:t>道士</a:t>
          </a:r>
        </a:p>
      </dsp:txBody>
      <dsp:txXfrm>
        <a:off x="2544194" y="32098"/>
        <a:ext cx="2036311" cy="987435"/>
      </dsp:txXfrm>
    </dsp:sp>
    <dsp:sp modelId="{B288058E-0B7D-0B44-B849-C7F5721F8DCD}">
      <dsp:nvSpPr>
        <dsp:cNvPr id="0" name=""/>
        <dsp:cNvSpPr/>
      </dsp:nvSpPr>
      <dsp:spPr>
        <a:xfrm rot="3600000">
          <a:off x="3881617" y="1842890"/>
          <a:ext cx="1094240" cy="367106"/>
        </a:xfrm>
        <a:prstGeom prst="left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500" kern="1200"/>
        </a:p>
      </dsp:txBody>
      <dsp:txXfrm>
        <a:off x="3991749" y="1916311"/>
        <a:ext cx="873976" cy="220264"/>
      </dsp:txXfrm>
    </dsp:sp>
    <dsp:sp modelId="{784498FA-8737-AB42-ACDD-BB2810413599}">
      <dsp:nvSpPr>
        <dsp:cNvPr id="0" name=""/>
        <dsp:cNvSpPr/>
      </dsp:nvSpPr>
      <dsp:spPr>
        <a:xfrm>
          <a:off x="4246250" y="3002634"/>
          <a:ext cx="2097751" cy="1048875"/>
        </a:xfrm>
        <a:prstGeom prst="roundRect">
          <a:avLst>
            <a:gd name="adj" fmla="val 10000"/>
          </a:avLst>
        </a:prstGeom>
        <a:solidFill>
          <a:srgbClr val="FFFFFF"/>
        </a:solidFill>
        <a:ln w="19050" cap="rnd" cmpd="sng" algn="ctr">
          <a:solidFill>
            <a:schemeClr val="accent5"/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500" kern="1200" dirty="0">
              <a:solidFill>
                <a:schemeClr val="bg1"/>
              </a:solidFill>
            </a:rPr>
            <a:t>女鬼</a:t>
          </a:r>
        </a:p>
      </dsp:txBody>
      <dsp:txXfrm>
        <a:off x="4276970" y="3033354"/>
        <a:ext cx="2036311" cy="987435"/>
      </dsp:txXfrm>
    </dsp:sp>
    <dsp:sp modelId="{B7327199-0C4C-794D-B2EC-52782E49486D}">
      <dsp:nvSpPr>
        <dsp:cNvPr id="0" name=""/>
        <dsp:cNvSpPr/>
      </dsp:nvSpPr>
      <dsp:spPr>
        <a:xfrm rot="10800000">
          <a:off x="3015229" y="3343518"/>
          <a:ext cx="1094240" cy="367106"/>
        </a:xfrm>
        <a:prstGeom prst="left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500" kern="1200"/>
        </a:p>
      </dsp:txBody>
      <dsp:txXfrm rot="10800000">
        <a:off x="3125361" y="3416939"/>
        <a:ext cx="873976" cy="220264"/>
      </dsp:txXfrm>
    </dsp:sp>
    <dsp:sp modelId="{7D71784B-5E9D-2041-B474-D199F5CB5A22}">
      <dsp:nvSpPr>
        <dsp:cNvPr id="0" name=""/>
        <dsp:cNvSpPr/>
      </dsp:nvSpPr>
      <dsp:spPr>
        <a:xfrm>
          <a:off x="780698" y="3002634"/>
          <a:ext cx="2097751" cy="1048875"/>
        </a:xfrm>
        <a:prstGeom prst="roundRect">
          <a:avLst>
            <a:gd name="adj" fmla="val 10000"/>
          </a:avLst>
        </a:prstGeom>
        <a:solidFill>
          <a:srgbClr val="FFFFFF"/>
        </a:solidFill>
        <a:ln w="19050" cap="rnd" cmpd="sng" algn="ctr">
          <a:solidFill>
            <a:schemeClr val="accent5"/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500" kern="1200" dirty="0">
              <a:solidFill>
                <a:schemeClr val="bg1"/>
              </a:solidFill>
            </a:rPr>
            <a:t>王生</a:t>
          </a:r>
        </a:p>
      </dsp:txBody>
      <dsp:txXfrm>
        <a:off x="811418" y="3033354"/>
        <a:ext cx="2036311" cy="987435"/>
      </dsp:txXfrm>
    </dsp:sp>
    <dsp:sp modelId="{3A1264CE-B715-C945-A2EE-F443705A9CB8}">
      <dsp:nvSpPr>
        <dsp:cNvPr id="0" name=""/>
        <dsp:cNvSpPr/>
      </dsp:nvSpPr>
      <dsp:spPr>
        <a:xfrm rot="18000000">
          <a:off x="2148841" y="1842890"/>
          <a:ext cx="1094240" cy="367106"/>
        </a:xfrm>
        <a:prstGeom prst="left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500" kern="1200"/>
        </a:p>
      </dsp:txBody>
      <dsp:txXfrm>
        <a:off x="2258973" y="1916311"/>
        <a:ext cx="873976" cy="22026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80E96B-AC6A-F647-8920-B3992FC5E88E}">
      <dsp:nvSpPr>
        <dsp:cNvPr id="0" name=""/>
        <dsp:cNvSpPr/>
      </dsp:nvSpPr>
      <dsp:spPr>
        <a:xfrm>
          <a:off x="211" y="904851"/>
          <a:ext cx="3103586" cy="775896"/>
        </a:xfrm>
        <a:prstGeom prst="roundRect">
          <a:avLst>
            <a:gd name="adj" fmla="val 10000"/>
          </a:avLst>
        </a:prstGeom>
        <a:solidFill>
          <a:srgbClr val="FFFFFF"/>
        </a:solidFill>
        <a:ln w="28575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400" kern="1200">
            <a:solidFill>
              <a:srgbClr val="C00000"/>
            </a:solidFill>
            <a:latin typeface="華康魏碑體" pitchFamily="65" charset="-120"/>
            <a:ea typeface="華康魏碑體" pitchFamily="65" charset="-120"/>
          </a:endParaRPr>
        </a:p>
      </dsp:txBody>
      <dsp:txXfrm>
        <a:off x="22936" y="927576"/>
        <a:ext cx="3058136" cy="730446"/>
      </dsp:txXfrm>
    </dsp:sp>
    <dsp:sp modelId="{03C02003-D740-FC47-B010-754BF04F1314}">
      <dsp:nvSpPr>
        <dsp:cNvPr id="0" name=""/>
        <dsp:cNvSpPr/>
      </dsp:nvSpPr>
      <dsp:spPr>
        <a:xfrm rot="5400000">
          <a:off x="1484114" y="1748638"/>
          <a:ext cx="135781" cy="135781"/>
        </a:xfrm>
        <a:prstGeom prst="rightArrow">
          <a:avLst>
            <a:gd name="adj1" fmla="val 66700"/>
            <a:gd name="adj2" fmla="val 50000"/>
          </a:avLst>
        </a:prstGeom>
        <a:solidFill>
          <a:srgbClr val="0070C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54A4AFA-260B-1F40-82F4-381CC4A0815C}">
      <dsp:nvSpPr>
        <dsp:cNvPr id="0" name=""/>
        <dsp:cNvSpPr/>
      </dsp:nvSpPr>
      <dsp:spPr>
        <a:xfrm>
          <a:off x="211" y="1952311"/>
          <a:ext cx="3103586" cy="775896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400" kern="1200">
            <a:solidFill>
              <a:srgbClr val="C00000"/>
            </a:solidFill>
            <a:latin typeface="華康魏碑體" pitchFamily="65" charset="-120"/>
            <a:ea typeface="華康魏碑體" pitchFamily="65" charset="-120"/>
          </a:endParaRPr>
        </a:p>
      </dsp:txBody>
      <dsp:txXfrm>
        <a:off x="22936" y="1975036"/>
        <a:ext cx="3058136" cy="730446"/>
      </dsp:txXfrm>
    </dsp:sp>
    <dsp:sp modelId="{E1A7B01B-ABAA-5445-A96A-59805A1C5603}">
      <dsp:nvSpPr>
        <dsp:cNvPr id="0" name=""/>
        <dsp:cNvSpPr/>
      </dsp:nvSpPr>
      <dsp:spPr>
        <a:xfrm rot="5400000">
          <a:off x="1484114" y="2796099"/>
          <a:ext cx="135781" cy="135781"/>
        </a:xfrm>
        <a:prstGeom prst="rightArrow">
          <a:avLst>
            <a:gd name="adj1" fmla="val 66700"/>
            <a:gd name="adj2" fmla="val 50000"/>
          </a:avLst>
        </a:prstGeom>
        <a:solidFill>
          <a:srgbClr val="0070C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4EC0E7C-8181-EA40-AA40-BAE85418563F}">
      <dsp:nvSpPr>
        <dsp:cNvPr id="0" name=""/>
        <dsp:cNvSpPr/>
      </dsp:nvSpPr>
      <dsp:spPr>
        <a:xfrm>
          <a:off x="211" y="2999772"/>
          <a:ext cx="3103586" cy="775896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400" kern="1200">
            <a:solidFill>
              <a:srgbClr val="C00000"/>
            </a:solidFill>
            <a:latin typeface="華康魏碑體" pitchFamily="65" charset="-120"/>
            <a:ea typeface="華康魏碑體" pitchFamily="65" charset="-120"/>
          </a:endParaRPr>
        </a:p>
      </dsp:txBody>
      <dsp:txXfrm>
        <a:off x="22936" y="3022497"/>
        <a:ext cx="3058136" cy="730446"/>
      </dsp:txXfrm>
    </dsp:sp>
    <dsp:sp modelId="{B483F111-757C-F440-910A-189B238878ED}">
      <dsp:nvSpPr>
        <dsp:cNvPr id="0" name=""/>
        <dsp:cNvSpPr/>
      </dsp:nvSpPr>
      <dsp:spPr>
        <a:xfrm>
          <a:off x="3538301" y="904851"/>
          <a:ext cx="3103586" cy="775896"/>
        </a:xfrm>
        <a:prstGeom prst="roundRect">
          <a:avLst>
            <a:gd name="adj" fmla="val 10000"/>
          </a:avLst>
        </a:prstGeom>
        <a:solidFill>
          <a:srgbClr val="FFFFFF"/>
        </a:solidFill>
        <a:ln w="28575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400" kern="1200">
            <a:solidFill>
              <a:srgbClr val="C00000"/>
            </a:solidFill>
            <a:latin typeface="華康魏碑體" pitchFamily="65" charset="-120"/>
            <a:ea typeface="華康魏碑體" pitchFamily="65" charset="-120"/>
          </a:endParaRPr>
        </a:p>
      </dsp:txBody>
      <dsp:txXfrm>
        <a:off x="3561026" y="927576"/>
        <a:ext cx="3058136" cy="730446"/>
      </dsp:txXfrm>
    </dsp:sp>
    <dsp:sp modelId="{15FB848A-BD00-F948-8744-02CAD037366B}">
      <dsp:nvSpPr>
        <dsp:cNvPr id="0" name=""/>
        <dsp:cNvSpPr/>
      </dsp:nvSpPr>
      <dsp:spPr>
        <a:xfrm rot="5400000">
          <a:off x="5022203" y="1748638"/>
          <a:ext cx="135781" cy="135781"/>
        </a:xfrm>
        <a:prstGeom prst="rightArrow">
          <a:avLst>
            <a:gd name="adj1" fmla="val 66700"/>
            <a:gd name="adj2" fmla="val 50000"/>
          </a:avLst>
        </a:prstGeom>
        <a:solidFill>
          <a:srgbClr val="0070C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6EE822C-4A54-8840-B2FA-594B590DC411}">
      <dsp:nvSpPr>
        <dsp:cNvPr id="0" name=""/>
        <dsp:cNvSpPr/>
      </dsp:nvSpPr>
      <dsp:spPr>
        <a:xfrm>
          <a:off x="3538301" y="1952311"/>
          <a:ext cx="3103586" cy="775896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400" kern="1200">
            <a:solidFill>
              <a:srgbClr val="C00000"/>
            </a:solidFill>
            <a:latin typeface="華康魏碑體" pitchFamily="65" charset="-120"/>
            <a:ea typeface="華康魏碑體" pitchFamily="65" charset="-120"/>
          </a:endParaRPr>
        </a:p>
      </dsp:txBody>
      <dsp:txXfrm>
        <a:off x="3561026" y="1975036"/>
        <a:ext cx="3058136" cy="730446"/>
      </dsp:txXfrm>
    </dsp:sp>
    <dsp:sp modelId="{8B9FEA85-B355-1E43-9A69-73F27C05F527}">
      <dsp:nvSpPr>
        <dsp:cNvPr id="0" name=""/>
        <dsp:cNvSpPr/>
      </dsp:nvSpPr>
      <dsp:spPr>
        <a:xfrm rot="5400000">
          <a:off x="5022203" y="2796099"/>
          <a:ext cx="135781" cy="135781"/>
        </a:xfrm>
        <a:prstGeom prst="rightArrow">
          <a:avLst>
            <a:gd name="adj1" fmla="val 66700"/>
            <a:gd name="adj2" fmla="val 50000"/>
          </a:avLst>
        </a:prstGeom>
        <a:solidFill>
          <a:srgbClr val="0070C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D6935BE-690E-DE4E-97E1-00D8BA6EF263}">
      <dsp:nvSpPr>
        <dsp:cNvPr id="0" name=""/>
        <dsp:cNvSpPr/>
      </dsp:nvSpPr>
      <dsp:spPr>
        <a:xfrm>
          <a:off x="3538301" y="2999772"/>
          <a:ext cx="3103586" cy="775896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400" kern="1200">
            <a:solidFill>
              <a:srgbClr val="C00000"/>
            </a:solidFill>
            <a:latin typeface="華康魏碑體" pitchFamily="65" charset="-120"/>
            <a:ea typeface="華康魏碑體" pitchFamily="65" charset="-120"/>
          </a:endParaRPr>
        </a:p>
      </dsp:txBody>
      <dsp:txXfrm>
        <a:off x="3561026" y="3022497"/>
        <a:ext cx="3058136" cy="7304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F71E98-23BF-478F-B556-26E7F3573744}" type="datetimeFigureOut">
              <a:rPr lang="zh-TW" altLang="en-US" smtClean="0"/>
              <a:t>2020/3/26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23B79F-08C8-447A-8B5D-B3624ADE65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4255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23B79F-08C8-447A-8B5D-B3624ADE65D7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8485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2020/3/26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2020/3/26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2020/3/26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2020/3/26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2020/3/26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2020/3/26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2020/3/26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2020/3/26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2020/3/26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2020/3/26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2020/3/26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2020/3/26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043608" y="1196752"/>
            <a:ext cx="7117180" cy="3508620"/>
          </a:xfrm>
        </p:spPr>
        <p:txBody>
          <a:bodyPr/>
          <a:lstStyle/>
          <a:p>
            <a:pPr algn="ctr"/>
            <a:r>
              <a:rPr lang="zh-TW" altLang="zh-TW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四、閱讀結構策略</a:t>
            </a:r>
            <a:r>
              <a:rPr lang="en-US" altLang="zh-TW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—</a:t>
            </a:r>
            <a:br>
              <a:rPr lang="en-US" altLang="zh-TW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zh-TW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繪製</a:t>
            </a:r>
            <a:r>
              <a:rPr lang="zh-TW" altLang="zh-TW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段落結構</a:t>
            </a:r>
            <a:r>
              <a:rPr lang="zh-TW" altLang="zh-TW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zh-TW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繪製</a:t>
            </a:r>
            <a:r>
              <a:rPr lang="zh-TW" altLang="zh-TW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全文</a:t>
            </a:r>
            <a:r>
              <a:rPr lang="zh-TW" altLang="zh-TW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結構</a:t>
            </a:r>
            <a:r>
              <a:rPr lang="en-US" altLang="zh-TW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zh-TW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zh-TW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        </a:t>
            </a:r>
            <a:endParaRPr lang="zh-TW" altLang="en-US" dirty="0">
              <a:solidFill>
                <a:schemeClr val="accent6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altLang="zh-TW" sz="4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   </a:t>
            </a:r>
            <a:r>
              <a:rPr lang="zh-TW" altLang="zh-TW" sz="4000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虞</a:t>
            </a:r>
            <a:r>
              <a:rPr lang="zh-TW" altLang="zh-TW" sz="40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沛蓁、王櫻慧</a:t>
            </a:r>
            <a:br>
              <a:rPr lang="zh-TW" altLang="zh-TW" sz="40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</a:br>
            <a:endParaRPr lang="zh-TW" altLang="en-US" sz="40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502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683568" y="1556792"/>
            <a:ext cx="7776864" cy="43924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轉折法</a:t>
            </a:r>
            <a:r>
              <a:rPr lang="zh-TW" altLang="zh-TW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zh-TW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</a:br>
            <a:endParaRPr lang="zh-TW" altLang="en-US" dirty="0">
              <a:solidFill>
                <a:schemeClr val="accent6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隨著</a:t>
            </a:r>
            <a:r>
              <a:rPr lang="en-US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 AI </a:t>
            </a:r>
            <a:r>
              <a:rPr lang="zh-TW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到來，職場的金字塔結構將會重組。金字塔頂端的人叫做創新者。</a:t>
            </a:r>
            <a:r>
              <a:rPr lang="en-US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AI </a:t>
            </a:r>
            <a:r>
              <a:rPr lang="zh-TW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優化某一個領域的精確度，遠超人類，但是</a:t>
            </a:r>
            <a:r>
              <a:rPr lang="en-US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 AI </a:t>
            </a:r>
            <a:r>
              <a:rPr lang="zh-TW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是不會創新的。金字塔第二層是各行業的專家。雖然我認為大部分記者會被</a:t>
            </a:r>
            <a:r>
              <a:rPr lang="en-US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 AI </a:t>
            </a:r>
            <a:r>
              <a:rPr lang="zh-TW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取代，尤其是財經新聞、體育新聞。</a:t>
            </a:r>
            <a:r>
              <a:rPr lang="en-US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 AI </a:t>
            </a:r>
            <a:r>
              <a:rPr lang="zh-TW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今天已經比大部分記者寫得更快，更好，而且不會犯錯。但是</a:t>
            </a:r>
            <a:r>
              <a:rPr lang="en-US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 AI </a:t>
            </a:r>
            <a:r>
              <a:rPr lang="zh-TW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肯定無法寫出比高希均教授更好的經濟評論。雖然</a:t>
            </a:r>
            <a:r>
              <a:rPr lang="en-US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AI </a:t>
            </a:r>
            <a:r>
              <a:rPr lang="zh-TW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已經開始寫小說，但是</a:t>
            </a:r>
            <a:r>
              <a:rPr lang="en-US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 AI </a:t>
            </a:r>
            <a:r>
              <a:rPr lang="zh-TW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肯定寫不出比龍應台更好的散文。（節錄自李開復〈</a:t>
            </a:r>
            <a:r>
              <a:rPr lang="en-US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 AI</a:t>
            </a:r>
            <a:r>
              <a:rPr lang="zh-CN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的時代</a:t>
            </a:r>
            <a:r>
              <a:rPr lang="zh-TW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〉</a:t>
            </a:r>
            <a:r>
              <a:rPr lang="en-US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2017</a:t>
            </a:r>
            <a:r>
              <a:rPr lang="zh-CN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年臺大畢業典禮演說詞）</a:t>
            </a:r>
            <a:endParaRPr lang="zh-TW" altLang="zh-TW" sz="2400" dirty="0">
              <a:solidFill>
                <a:schemeClr val="accent6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6564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6223313"/>
              </p:ext>
            </p:extLst>
          </p:nvPr>
        </p:nvGraphicFramePr>
        <p:xfrm>
          <a:off x="755576" y="1916832"/>
          <a:ext cx="7776864" cy="3096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0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21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345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9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雖然</a:t>
                      </a:r>
                      <a:endParaRPr lang="zh-TW" sz="2400" kern="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但是</a:t>
                      </a:r>
                      <a:endParaRPr lang="zh-TW" sz="2400" kern="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原因</a:t>
                      </a:r>
                      <a:endParaRPr lang="zh-TW" sz="2400" kern="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49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大部分記者會被</a:t>
                      </a:r>
                      <a:r>
                        <a:rPr lang="en-US" sz="2000" kern="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AI </a:t>
                      </a:r>
                      <a:r>
                        <a:rPr lang="zh-TW" sz="2000" kern="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取代，</a:t>
                      </a:r>
                      <a:r>
                        <a:rPr lang="en-US" sz="2000" kern="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AI </a:t>
                      </a:r>
                      <a:r>
                        <a:rPr lang="zh-TW" sz="2000" kern="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寫得更快，更好，而且不會犯錯。</a:t>
                      </a:r>
                      <a:endParaRPr lang="zh-TW" sz="2000" kern="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AI </a:t>
                      </a:r>
                      <a:r>
                        <a:rPr lang="zh-TW" sz="2000" kern="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肯定無法寫出比高希均教授更好的經濟評論</a:t>
                      </a:r>
                      <a:endParaRPr lang="zh-TW" sz="2000" kern="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AI </a:t>
                      </a:r>
                      <a:r>
                        <a:rPr lang="zh-TW" sz="2000" kern="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是不會創新的</a:t>
                      </a:r>
                      <a:endParaRPr lang="zh-TW" sz="2000" kern="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21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AI </a:t>
                      </a:r>
                      <a:r>
                        <a:rPr lang="zh-TW" sz="2000" kern="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已經開始寫小說</a:t>
                      </a:r>
                      <a:endParaRPr lang="zh-TW" sz="2000" kern="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AI </a:t>
                      </a:r>
                      <a:r>
                        <a:rPr lang="zh-TW" sz="2000" kern="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肯定寫不出比龍應台更好的散文</a:t>
                      </a:r>
                      <a:endParaRPr lang="zh-TW" sz="2000" kern="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AI </a:t>
                      </a:r>
                      <a:r>
                        <a:rPr lang="zh-TW" sz="2000" kern="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是不會創新的</a:t>
                      </a:r>
                      <a:endParaRPr lang="zh-TW" sz="2000" kern="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69166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827584" y="1772816"/>
            <a:ext cx="7416824" cy="23762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總分法</a:t>
            </a:r>
            <a:endParaRPr lang="zh-TW" altLang="en-US" dirty="0">
              <a:solidFill>
                <a:schemeClr val="accent6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2413727"/>
          </a:xfrm>
        </p:spPr>
        <p:txBody>
          <a:bodyPr/>
          <a:lstStyle/>
          <a:p>
            <a:pPr marL="0" indent="0">
              <a:buNone/>
            </a:pPr>
            <a:r>
              <a:rPr lang="zh-TW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顏淵問仁。子曰：「克己復禮為仁。一日克己復禮，天下歸仁焉。為仁由己，而由人乎哉？」顏淵曰：「請問其目。」子曰：「非禮勿視，非禮勿聽，非禮勿言，非禮勿動。」顏淵曰：「回雖不敏，請事斯語矣。」（節錄自《論語·顏淵》）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348090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9C85C9F2-90C0-D449-A8B7-61C6A36E29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1107877"/>
              </p:ext>
            </p:extLst>
          </p:nvPr>
        </p:nvGraphicFramePr>
        <p:xfrm>
          <a:off x="755576" y="1124744"/>
          <a:ext cx="7124700" cy="4052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342627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971600" y="1772816"/>
            <a:ext cx="7272808" cy="1800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論證法</a:t>
            </a:r>
            <a:r>
              <a:rPr lang="zh-TW" altLang="zh-TW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zh-TW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</a:br>
            <a:endParaRPr lang="zh-TW" altLang="en-US" dirty="0">
              <a:solidFill>
                <a:schemeClr val="accent6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1981679"/>
          </a:xfrm>
        </p:spPr>
        <p:txBody>
          <a:bodyPr/>
          <a:lstStyle/>
          <a:p>
            <a:pPr marL="0" indent="0">
              <a:buNone/>
            </a:pPr>
            <a:r>
              <a:rPr lang="zh-TW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王戎七歲，嘗與諸小兒遊。看道邊李樹多子折枝。諸兒競走取之，唯戎不動。人問之，答曰：「樹在道邊而多子，此必苦李。」取之，信然。 （劉義慶《世說新語·</a:t>
            </a:r>
            <a:r>
              <a:rPr lang="zh-CN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雅量</a:t>
            </a:r>
            <a:r>
              <a:rPr lang="zh-TW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》</a:t>
            </a:r>
            <a:r>
              <a:rPr lang="zh-CN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）</a:t>
            </a:r>
            <a:endParaRPr lang="zh-TW" altLang="zh-TW" sz="2400" dirty="0">
              <a:solidFill>
                <a:schemeClr val="accent6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  <p:graphicFrame>
        <p:nvGraphicFramePr>
          <p:cNvPr id="5" name="資料庫圖表 4">
            <a:extLst>
              <a:ext uri="{FF2B5EF4-FFF2-40B4-BE49-F238E27FC236}">
                <a16:creationId xmlns:a16="http://schemas.microsoft.com/office/drawing/2014/main" id="{283CC933-C8A3-B54E-8B74-41BEBAC520C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3101316"/>
              </p:ext>
            </p:extLst>
          </p:nvPr>
        </p:nvGraphicFramePr>
        <p:xfrm>
          <a:off x="1259632" y="3933056"/>
          <a:ext cx="6468745" cy="2409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402143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zh-TW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繪製</a:t>
            </a:r>
            <a:r>
              <a:rPr lang="zh-TW" altLang="zh-TW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全文結構的兩大類型為「順承結構」（主題結構、序列結構）、「總分結構」（因果結構、</a:t>
            </a:r>
            <a:r>
              <a:rPr lang="zh-TW" altLang="zh-TW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比較</a:t>
            </a:r>
            <a:r>
              <a:rPr lang="en-US" altLang="zh-TW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zh-TW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對照結構、問題</a:t>
            </a:r>
            <a:r>
              <a:rPr lang="en-US" altLang="zh-TW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zh-TW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解決結構、列舉結構</a:t>
            </a:r>
            <a:r>
              <a:rPr lang="zh-TW" altLang="zh-TW" dirty="0"/>
              <a:t>）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856700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主題結構</a:t>
            </a:r>
            <a:r>
              <a:rPr lang="zh-TW" altLang="zh-TW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zh-TW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</a:br>
            <a:endParaRPr lang="zh-TW" altLang="en-US" dirty="0">
              <a:solidFill>
                <a:schemeClr val="accent6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4" name="Picture 2" descr="C:\Users\Administrator\Desktop\6.jpg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0" t="39494" r="53196"/>
          <a:stretch/>
        </p:blipFill>
        <p:spPr bwMode="auto">
          <a:xfrm>
            <a:off x="1259632" y="1772816"/>
            <a:ext cx="6192688" cy="43204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0403609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序列結構</a:t>
            </a:r>
            <a:endParaRPr lang="zh-TW" altLang="en-US" dirty="0">
              <a:solidFill>
                <a:schemeClr val="accent6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4" name="Picture 2" descr="C:\Users\Administrator\Desktop\6.jpg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88" t="38944" r="3970" b="4898"/>
          <a:stretch/>
        </p:blipFill>
        <p:spPr bwMode="auto">
          <a:xfrm>
            <a:off x="1187624" y="2060848"/>
            <a:ext cx="6696743" cy="410445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073866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因果結構</a:t>
            </a:r>
            <a:endParaRPr lang="zh-TW" altLang="zh-TW" dirty="0">
              <a:solidFill>
                <a:schemeClr val="accent6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4" name="Picture 2" descr="C:\Users\Administrator\Desktop\5.jpg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5" t="38947" r="42777" b="4061"/>
          <a:stretch/>
        </p:blipFill>
        <p:spPr bwMode="auto">
          <a:xfrm>
            <a:off x="1187624" y="1556792"/>
            <a:ext cx="6984776" cy="475252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8874378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比較</a:t>
            </a:r>
            <a:r>
              <a:rPr lang="en-US" altLang="zh-TW" b="1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zh-TW" b="1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對照結構</a:t>
            </a:r>
            <a:endParaRPr lang="zh-TW" altLang="zh-TW" dirty="0">
              <a:solidFill>
                <a:schemeClr val="accent6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4" name="Picture 2" descr="C:\Users\Administrator\Desktop\5.jpg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502" t="39404" r="1469" b="2227"/>
          <a:stretch/>
        </p:blipFill>
        <p:spPr bwMode="auto">
          <a:xfrm>
            <a:off x="1619672" y="1700808"/>
            <a:ext cx="5832648" cy="475252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29059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一、</a:t>
            </a:r>
            <a:r>
              <a:rPr lang="zh-TW" altLang="zh-TW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定義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zh-TW" dirty="0">
                <a:latin typeface="標楷體" pitchFamily="65" charset="-120"/>
                <a:ea typeface="標楷體" pitchFamily="65" charset="-120"/>
              </a:rPr>
            </a:b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71600" y="1628800"/>
            <a:ext cx="7125112" cy="4590039"/>
          </a:xfrm>
        </p:spPr>
        <p:txBody>
          <a:bodyPr/>
          <a:lstStyle/>
          <a:p>
            <a:r>
              <a:rPr lang="zh-TW" altLang="zh-TW" sz="28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助於預測文意、降低部分的認知</a:t>
            </a:r>
            <a:r>
              <a:rPr lang="zh-TW" altLang="zh-TW" sz="2800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負荷</a:t>
            </a:r>
            <a:r>
              <a:rPr lang="zh-TW" altLang="en-US" sz="2800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800" dirty="0" smtClean="0">
              <a:solidFill>
                <a:schemeClr val="accent6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2800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對</a:t>
            </a:r>
            <a:r>
              <a:rPr lang="zh-TW" altLang="zh-TW" sz="28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佈局瞭若指掌</a:t>
            </a:r>
            <a:r>
              <a:rPr lang="zh-TW" altLang="zh-TW" sz="2800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，明</a:t>
            </a:r>
            <a:r>
              <a:rPr lang="zh-TW" altLang="zh-TW" sz="28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暸作者的用意</a:t>
            </a:r>
            <a:r>
              <a:rPr lang="zh-TW" altLang="zh-TW" sz="2800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800" dirty="0" smtClean="0">
              <a:solidFill>
                <a:schemeClr val="accent6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2800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運用</a:t>
            </a:r>
            <a:r>
              <a:rPr lang="zh-TW" altLang="zh-TW" sz="28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結構策略</a:t>
            </a:r>
            <a:r>
              <a:rPr lang="zh-TW" altLang="zh-TW" sz="2800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，掌握</a:t>
            </a:r>
            <a:r>
              <a:rPr lang="zh-TW" altLang="zh-TW" sz="28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段落重點</a:t>
            </a:r>
            <a:r>
              <a:rPr lang="zh-TW" altLang="zh-TW" sz="2800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，助</a:t>
            </a:r>
            <a:r>
              <a:rPr lang="zh-TW" altLang="zh-TW" sz="28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於閱讀</a:t>
            </a:r>
            <a:r>
              <a:rPr lang="zh-TW" altLang="zh-TW" sz="2800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理解</a:t>
            </a:r>
            <a:r>
              <a:rPr lang="zh-TW" altLang="en-US" sz="2800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800" dirty="0" smtClean="0">
              <a:solidFill>
                <a:schemeClr val="accent6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2800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在</a:t>
            </a:r>
            <a:r>
              <a:rPr lang="zh-TW" altLang="zh-TW" sz="28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全文</a:t>
            </a:r>
            <a:r>
              <a:rPr lang="zh-TW" altLang="zh-TW" sz="2800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部分</a:t>
            </a:r>
            <a:r>
              <a:rPr lang="zh-TW" altLang="en-US" sz="2800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zh-TW" sz="2800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便於</a:t>
            </a:r>
            <a:r>
              <a:rPr lang="zh-TW" altLang="zh-TW" sz="28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規劃主題探討和文章分析，暸解組織脈絡的關聯</a:t>
            </a:r>
            <a:r>
              <a:rPr lang="zh-TW" altLang="zh-TW" sz="2800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性</a:t>
            </a:r>
            <a:r>
              <a:rPr lang="zh-TW" altLang="en-US" sz="28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800" dirty="0" smtClean="0">
              <a:solidFill>
                <a:schemeClr val="accent6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2800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更</a:t>
            </a:r>
            <a:r>
              <a:rPr lang="zh-TW" altLang="zh-TW" sz="28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能培養歸納、推論、鑑賞等能力</a:t>
            </a:r>
            <a:r>
              <a:rPr lang="zh-TW" altLang="zh-TW" sz="2800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800" dirty="0" smtClean="0">
              <a:solidFill>
                <a:schemeClr val="accent6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203113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問題</a:t>
            </a:r>
            <a:r>
              <a:rPr lang="en-US" altLang="zh-TW" b="1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zh-TW" b="1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解決結構</a:t>
            </a:r>
            <a:r>
              <a:rPr lang="zh-TW" altLang="zh-TW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zh-TW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</a:br>
            <a:endParaRPr lang="zh-TW" altLang="en-US" dirty="0">
              <a:solidFill>
                <a:schemeClr val="accent6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4" name="Picture 2" descr="C:\Users\Administrator\Desktop\4.jpg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9" t="35304" r="47631" b="2389"/>
          <a:stretch/>
        </p:blipFill>
        <p:spPr bwMode="auto">
          <a:xfrm>
            <a:off x="1403648" y="1628800"/>
            <a:ext cx="5544616" cy="447900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330387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列舉結構</a:t>
            </a:r>
            <a:endParaRPr lang="zh-TW" altLang="en-US" dirty="0">
              <a:solidFill>
                <a:schemeClr val="accent6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4" name="Picture 2" descr="C:\Users\Administrator\Desktop\4.jpg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853" t="35591" r="1540" b="28798"/>
          <a:stretch/>
        </p:blipFill>
        <p:spPr bwMode="auto">
          <a:xfrm>
            <a:off x="1979712" y="2132856"/>
            <a:ext cx="4680520" cy="338437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9774137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三、</a:t>
            </a:r>
            <a:r>
              <a:rPr lang="zh-TW" altLang="zh-TW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繪製</a:t>
            </a:r>
            <a:r>
              <a:rPr lang="zh-TW" altLang="zh-TW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全文結構示例</a:t>
            </a:r>
            <a:endParaRPr lang="zh-TW" altLang="en-US" dirty="0">
              <a:solidFill>
                <a:schemeClr val="accent6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31640" y="1988840"/>
            <a:ext cx="7125112" cy="613527"/>
          </a:xfrm>
        </p:spPr>
        <p:txBody>
          <a:bodyPr>
            <a:noAutofit/>
          </a:bodyPr>
          <a:lstStyle/>
          <a:p>
            <a:r>
              <a:rPr lang="zh-TW" altLang="zh-TW" sz="28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順承</a:t>
            </a:r>
            <a:r>
              <a:rPr lang="zh-TW" altLang="zh-TW" sz="2800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結構</a:t>
            </a:r>
            <a:endParaRPr lang="en-US" altLang="zh-TW" sz="2800" dirty="0" smtClean="0">
              <a:solidFill>
                <a:schemeClr val="accent6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28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總分結構</a:t>
            </a:r>
            <a:endParaRPr lang="zh-TW" altLang="en-US" sz="2800" dirty="0">
              <a:solidFill>
                <a:schemeClr val="accent6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891015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55576" y="1052737"/>
            <a:ext cx="777686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200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四、</a:t>
            </a:r>
            <a:r>
              <a:rPr lang="zh-TW" altLang="zh-TW" sz="3200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結論</a:t>
            </a:r>
            <a:endParaRPr lang="en-US" altLang="zh-TW" sz="3200" dirty="0" smtClean="0">
              <a:solidFill>
                <a:schemeClr val="accent6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endParaRPr lang="zh-TW" altLang="zh-TW" sz="2800" dirty="0">
              <a:solidFill>
                <a:schemeClr val="accent6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28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文章結構是一種基模，結構策略就是找出文章中有系統的組織。通常文章結構會反映在標題之上，依循主題引導和參照結構圖類型，便可繪製段落結構或全文結構。實施結構策略的教學目的是希望學生能熟悉各類文體結構，學習文章的鷹架，並於自行閱讀時能有效利用策略繪製出結構圖，以便理解文意，進而臻至鑑賞的境界。</a:t>
            </a:r>
          </a:p>
        </p:txBody>
      </p:sp>
    </p:spTree>
    <p:extLst>
      <p:ext uri="{BB962C8B-B14F-4D97-AF65-F5344CB8AC3E}">
        <p14:creationId xmlns:p14="http://schemas.microsoft.com/office/powerpoint/2010/main" val="14622177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899592" y="1228398"/>
            <a:ext cx="734481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2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五、</a:t>
            </a:r>
            <a:r>
              <a:rPr lang="zh-TW" altLang="zh-TW" sz="32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學習單</a:t>
            </a:r>
            <a:r>
              <a:rPr lang="en-US" altLang="zh-TW" sz="32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2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2400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例</a:t>
            </a:r>
            <a:r>
              <a:rPr lang="en-US" altLang="zh-TW" sz="2400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1</a:t>
            </a:r>
          </a:p>
          <a:p>
            <a:r>
              <a:rPr lang="zh-TW" altLang="zh-TW" sz="2400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偶</a:t>
            </a:r>
            <a:r>
              <a:rPr lang="zh-TW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適市，遇一道士，顧生而愕。問：「何所遇？」答言：「無之。」道士曰：「君身邪氣縈繞，何言無？」生又力白，道士乃去，曰：「惑哉！世固有死將臨而不悟者！」生以其言異，頗疑女。轉思明明麗人，何至為妖，意道士借魘禳以獵食者。無何，至齋門，門內杜不得入，心疑所作，乃逾垝坦，則室門亦閉。躡跡而窗窺之，見一獰鬼，面翠色，齒巉巉如鋸，舖人皮於榻上，執彩筆而繪之。已而擲筆，舉皮如振衣狀，披於身，遂化為女子。（蒲松齡《聊齋誌異·畫皮》</a:t>
            </a:r>
            <a:br>
              <a:rPr lang="zh-TW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</a:br>
            <a:endParaRPr lang="zh-TW" altLang="en-US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7910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FAE26F7E-F846-E442-86E0-B69563AA18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4395075"/>
              </p:ext>
            </p:extLst>
          </p:nvPr>
        </p:nvGraphicFramePr>
        <p:xfrm>
          <a:off x="971600" y="1340768"/>
          <a:ext cx="7124700" cy="4052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820908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971600" y="1412776"/>
            <a:ext cx="662473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例</a:t>
            </a:r>
            <a:r>
              <a:rPr lang="en-US" altLang="zh-TW" sz="2800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2</a:t>
            </a:r>
          </a:p>
          <a:p>
            <a:r>
              <a:rPr lang="zh-TW" altLang="zh-TW" sz="2800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鍾</a:t>
            </a:r>
            <a:r>
              <a:rPr lang="zh-TW" altLang="zh-TW" sz="28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毓、鍾會少有令譽。年十三，魏文帝聞之，語其父鍾繇曰：「可令二子來。」於是敕見。毓面有汗，帝曰：「卿面何以汗？」毓對曰：「戰戰惶惶，汗出如漿。」復問會：「卿何以不汗？」對曰：「戰戰慄慄，汗不敢出。」（劉義慶《世說新語·言語》）</a:t>
            </a:r>
            <a:br>
              <a:rPr lang="zh-TW" altLang="zh-TW" sz="28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</a:b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7804297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/>
              <a:t/>
            </a:r>
            <a:br>
              <a:rPr lang="en-US" altLang="zh-TW" dirty="0"/>
            </a:br>
            <a:endParaRPr lang="zh-TW" altLang="en-US" sz="2800" dirty="0">
              <a:solidFill>
                <a:schemeClr val="accent6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5" name="資料庫圖表 4">
            <a:extLst>
              <a:ext uri="{FF2B5EF4-FFF2-40B4-BE49-F238E27FC236}">
                <a16:creationId xmlns:a16="http://schemas.microsoft.com/office/drawing/2014/main" id="{38B4F807-A6A3-C240-81CF-6CC46DC3232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89994990"/>
              </p:ext>
            </p:extLst>
          </p:nvPr>
        </p:nvGraphicFramePr>
        <p:xfrm>
          <a:off x="1259632" y="1124744"/>
          <a:ext cx="6642100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19572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125113" cy="924475"/>
          </a:xfrm>
        </p:spPr>
        <p:txBody>
          <a:bodyPr/>
          <a:lstStyle/>
          <a:p>
            <a:r>
              <a:rPr lang="zh-TW" altLang="en-US" sz="4000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二、</a:t>
            </a:r>
            <a:r>
              <a:rPr lang="zh-TW" altLang="zh-TW" sz="40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類型</a:t>
            </a:r>
            <a:endParaRPr lang="zh-TW" altLang="en-US" sz="4000" dirty="0">
              <a:solidFill>
                <a:schemeClr val="accent6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TW" altLang="zh-TW" sz="28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描述</a:t>
            </a:r>
            <a:r>
              <a:rPr lang="en-US" altLang="zh-TW" sz="28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zh-TW" sz="28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列舉</a:t>
            </a:r>
            <a:r>
              <a:rPr lang="zh-TW" altLang="zh-TW" sz="2800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法</a:t>
            </a:r>
            <a:endParaRPr lang="en-US" altLang="zh-TW" sz="2800" dirty="0" smtClean="0">
              <a:solidFill>
                <a:schemeClr val="accent6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2800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序列法</a:t>
            </a:r>
            <a:endParaRPr lang="en-US" altLang="zh-TW" sz="2800" dirty="0" smtClean="0">
              <a:solidFill>
                <a:schemeClr val="accent6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2800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因果法</a:t>
            </a:r>
            <a:endParaRPr lang="en-US" altLang="zh-TW" sz="2800" dirty="0" smtClean="0">
              <a:solidFill>
                <a:schemeClr val="accent6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2800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問題</a:t>
            </a:r>
            <a:r>
              <a:rPr lang="en-US" altLang="zh-TW" sz="28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zh-TW" sz="28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解決</a:t>
            </a:r>
            <a:r>
              <a:rPr lang="zh-TW" altLang="zh-TW" sz="2800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法</a:t>
            </a:r>
            <a:endParaRPr lang="en-US" altLang="zh-TW" sz="2800" dirty="0" smtClean="0">
              <a:solidFill>
                <a:schemeClr val="accent6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2800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比較</a:t>
            </a:r>
            <a:r>
              <a:rPr lang="en-US" altLang="zh-TW" sz="2800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zh-TW" sz="2800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對照法</a:t>
            </a:r>
            <a:endParaRPr lang="en-US" altLang="zh-TW" sz="2800" dirty="0" smtClean="0">
              <a:solidFill>
                <a:schemeClr val="accent6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2800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轉折法</a:t>
            </a:r>
            <a:endParaRPr lang="en-US" altLang="zh-TW" sz="2800" dirty="0" smtClean="0">
              <a:solidFill>
                <a:schemeClr val="accent6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2800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總</a:t>
            </a:r>
            <a:r>
              <a:rPr lang="zh-TW" altLang="zh-TW" sz="28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分</a:t>
            </a:r>
            <a:r>
              <a:rPr lang="zh-TW" altLang="zh-TW" sz="2800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法</a:t>
            </a:r>
            <a:endParaRPr lang="en-US" altLang="zh-TW" sz="2800" dirty="0" smtClean="0">
              <a:solidFill>
                <a:schemeClr val="accent6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2800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論證法</a:t>
            </a:r>
            <a:endParaRPr lang="zh-TW" altLang="en-US" sz="2800" dirty="0">
              <a:solidFill>
                <a:schemeClr val="accent6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04287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描述</a:t>
            </a:r>
            <a:r>
              <a:rPr lang="en-US" altLang="zh-TW" b="1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zh-TW" b="1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列舉法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zh-TW" dirty="0">
                <a:latin typeface="標楷體" pitchFamily="65" charset="-120"/>
                <a:ea typeface="標楷體" pitchFamily="65" charset="-120"/>
              </a:rPr>
            </a:b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圓角矩形 4"/>
          <p:cNvSpPr/>
          <p:nvPr/>
        </p:nvSpPr>
        <p:spPr>
          <a:xfrm>
            <a:off x="539552" y="2420888"/>
            <a:ext cx="8208912" cy="30243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2744924"/>
            <a:ext cx="7920879" cy="25922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zh-TW" sz="28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我吞砂石</a:t>
            </a:r>
            <a:r>
              <a:rPr lang="en-US" altLang="zh-TW" sz="28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zh-TW" sz="28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我嚼水泥</a:t>
            </a:r>
            <a:r>
              <a:rPr lang="en-US" altLang="zh-TW" sz="28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zh-TW" sz="28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我大桶大桶的喝水</a:t>
            </a:r>
            <a:r>
              <a:rPr lang="en-US" altLang="zh-TW" sz="28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zh-TW" sz="28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我是那巨口大腹的</a:t>
            </a:r>
            <a:r>
              <a:rPr lang="en-US" altLang="zh-TW" sz="28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zh-TW" sz="28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攪拌機</a:t>
            </a:r>
            <a:r>
              <a:rPr lang="en-US" altLang="zh-TW" sz="28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zh-TW" sz="28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吃一切硬的</a:t>
            </a:r>
            <a:r>
              <a:rPr lang="en-US" altLang="zh-TW" sz="28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zh-TW" sz="28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粗糙的</a:t>
            </a:r>
            <a:r>
              <a:rPr lang="en-US" altLang="zh-TW" sz="28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zh-TW" sz="28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未曾消毒的</a:t>
            </a:r>
            <a:r>
              <a:rPr lang="en-US" altLang="zh-TW" sz="28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zh-TW" sz="28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在不停的忙碌中</a:t>
            </a:r>
            <a:r>
              <a:rPr lang="en-US" altLang="zh-TW" sz="28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zh-TW" sz="28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在不停的歌唱中</a:t>
            </a:r>
            <a:r>
              <a:rPr lang="en-US" altLang="zh-TW" sz="28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zh-TW" sz="28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你們看見麼？</a:t>
            </a:r>
            <a:r>
              <a:rPr lang="en-US" altLang="zh-TW" sz="28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zh-TW" sz="28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我嘔心瀝血的</a:t>
            </a:r>
            <a:r>
              <a:rPr lang="en-US" altLang="zh-TW" sz="28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zh-TW" sz="28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就是那一大片蒼茫空白處</a:t>
            </a:r>
            <a:r>
              <a:rPr lang="en-US" altLang="zh-TW" sz="28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zh-TW" sz="28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拔地而起</a:t>
            </a:r>
            <a:r>
              <a:rPr lang="en-US" altLang="zh-TW" sz="28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zh-TW" sz="28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堂皇硬朗的一種</a:t>
            </a:r>
            <a:r>
              <a:rPr lang="en-US" altLang="zh-TW" sz="28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zh-TW" sz="28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占領</a:t>
            </a:r>
            <a:r>
              <a:rPr lang="en-US" altLang="zh-TW" sz="28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zh-TW" sz="28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它的名字叫做</a:t>
            </a:r>
            <a:r>
              <a:rPr lang="en-US" altLang="zh-TW" sz="28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zh-TW" sz="28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巍峨（錄自向明 〈巍峨〉）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23740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資料庫圖表 3">
            <a:extLst>
              <a:ext uri="{FF2B5EF4-FFF2-40B4-BE49-F238E27FC236}">
                <a16:creationId xmlns:a16="http://schemas.microsoft.com/office/drawing/2014/main" id="{DFEAEEF8-F553-9249-A394-812AB03BE57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48231502"/>
              </p:ext>
            </p:extLst>
          </p:nvPr>
        </p:nvGraphicFramePr>
        <p:xfrm>
          <a:off x="827584" y="1628800"/>
          <a:ext cx="7704855" cy="2894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81380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序列法</a:t>
            </a:r>
            <a:endParaRPr lang="zh-TW" altLang="en-US" dirty="0">
              <a:solidFill>
                <a:schemeClr val="accent6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圓角矩形 3"/>
          <p:cNvSpPr/>
          <p:nvPr/>
        </p:nvSpPr>
        <p:spPr>
          <a:xfrm>
            <a:off x="755576" y="1772816"/>
            <a:ext cx="7848872" cy="20162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8" y="1628801"/>
            <a:ext cx="7125112" cy="2592288"/>
          </a:xfrm>
        </p:spPr>
        <p:txBody>
          <a:bodyPr/>
          <a:lstStyle/>
          <a:p>
            <a:pPr marL="0" indent="0">
              <a:buNone/>
            </a:pPr>
            <a:r>
              <a:rPr lang="zh-TW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先是</a:t>
            </a:r>
            <a:r>
              <a:rPr lang="en-US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風以十七级的蠻力强暴</a:t>
            </a:r>
            <a:r>
              <a:rPr lang="en-US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繼之</a:t>
            </a:r>
            <a:r>
              <a:rPr lang="en-US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電剪咬牙切齒的</a:t>
            </a:r>
            <a:r>
              <a:rPr lang="en-US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凌遲</a:t>
            </a:r>
            <a:r>
              <a:rPr lang="en-US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呆呆地從不知道</a:t>
            </a:r>
            <a:r>
              <a:rPr lang="en-US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誰要對一棵樹</a:t>
            </a:r>
            <a:r>
              <a:rPr lang="en-US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這麼殘酷</a:t>
            </a:r>
            <a:r>
              <a:rPr lang="en-US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//</a:t>
            </a:r>
            <a:r>
              <a:rPr lang="zh-TW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而今</a:t>
            </a:r>
            <a:r>
              <a:rPr lang="en-US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他用僅剩的幾枝斷臂</a:t>
            </a:r>
            <a:r>
              <a:rPr lang="en-US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在怒指</a:t>
            </a:r>
            <a:r>
              <a:rPr lang="en-US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//</a:t>
            </a:r>
            <a:r>
              <a:rPr lang="zh-TW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生命的真相曝光後</a:t>
            </a:r>
            <a:r>
              <a:rPr lang="en-US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一圈圈的年輪</a:t>
            </a:r>
            <a:r>
              <a:rPr lang="en-US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從痴肥的民國</a:t>
            </a:r>
            <a:r>
              <a:rPr lang="en-US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可以一直窺視到</a:t>
            </a:r>
            <a:r>
              <a:rPr lang="en-US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乾瘦的</a:t>
            </a:r>
            <a:r>
              <a:rPr lang="en-US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光绪（錄自向明 〈可憐一棵樹〉）</a:t>
            </a:r>
          </a:p>
          <a:p>
            <a:endParaRPr lang="zh-TW" altLang="en-US" dirty="0"/>
          </a:p>
        </p:txBody>
      </p:sp>
      <p:graphicFrame>
        <p:nvGraphicFramePr>
          <p:cNvPr id="5" name="資料庫圖表 4">
            <a:extLst>
              <a:ext uri="{FF2B5EF4-FFF2-40B4-BE49-F238E27FC236}">
                <a16:creationId xmlns:a16="http://schemas.microsoft.com/office/drawing/2014/main" id="{BCE72E30-EFCF-C146-8085-CA2FD55181C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77632787"/>
              </p:ext>
            </p:extLst>
          </p:nvPr>
        </p:nvGraphicFramePr>
        <p:xfrm>
          <a:off x="1187624" y="4365104"/>
          <a:ext cx="7416824" cy="1152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38001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827584" y="1772816"/>
            <a:ext cx="7560840" cy="19442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因果法</a:t>
            </a:r>
            <a:r>
              <a:rPr lang="zh-TW" altLang="zh-TW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zh-TW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</a:br>
            <a:endParaRPr lang="zh-TW" altLang="en-US" dirty="0">
              <a:solidFill>
                <a:schemeClr val="accent6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2053687"/>
          </a:xfrm>
        </p:spPr>
        <p:txBody>
          <a:bodyPr/>
          <a:lstStyle/>
          <a:p>
            <a:pPr marL="0" indent="0">
              <a:buNone/>
            </a:pPr>
            <a:r>
              <a:rPr lang="zh-TW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因為口含丁香，寫經的時候不能言語，只覺滿口芬芳。雲龍院寫經結束亦會提供抹茶與和菓子供人享用。在榻榻米上找個位子，面對庭園坐下，是可以把哀傷靜靜放下了。（節錄自凌性傑 〈寫字的人〉）</a:t>
            </a:r>
          </a:p>
          <a:p>
            <a:endParaRPr lang="zh-TW" altLang="en-US" dirty="0"/>
          </a:p>
        </p:txBody>
      </p:sp>
      <p:graphicFrame>
        <p:nvGraphicFramePr>
          <p:cNvPr id="8" name="資料庫圖表 7">
            <a:extLst>
              <a:ext uri="{FF2B5EF4-FFF2-40B4-BE49-F238E27FC236}">
                <a16:creationId xmlns:a16="http://schemas.microsoft.com/office/drawing/2014/main" id="{83D66750-6594-2B42-92EE-9A1FBC2ECD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90276074"/>
              </p:ext>
            </p:extLst>
          </p:nvPr>
        </p:nvGraphicFramePr>
        <p:xfrm>
          <a:off x="827584" y="4509120"/>
          <a:ext cx="7848872" cy="1440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76981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971600" y="1988840"/>
            <a:ext cx="7200800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比較法</a:t>
            </a:r>
            <a:r>
              <a:rPr lang="zh-TW" altLang="zh-TW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zh-TW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</a:br>
            <a:endParaRPr lang="zh-TW" altLang="en-US" dirty="0">
              <a:solidFill>
                <a:schemeClr val="accent6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2197703"/>
          </a:xfrm>
        </p:spPr>
        <p:txBody>
          <a:bodyPr/>
          <a:lstStyle/>
          <a:p>
            <a:pPr marL="0" indent="0">
              <a:buNone/>
            </a:pPr>
            <a:r>
              <a:rPr lang="zh-TW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我給過你的</a:t>
            </a:r>
            <a:r>
              <a:rPr lang="en-US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你不要再給我</a:t>
            </a:r>
            <a:r>
              <a:rPr lang="en-US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歲月停下來又開走</a:t>
            </a:r>
            <a:r>
              <a:rPr lang="en-US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重複的夏季裡變換過</a:t>
            </a:r>
            <a:r>
              <a:rPr lang="en-US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硝煙與螢火</a:t>
            </a:r>
            <a:r>
              <a:rPr lang="en-US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你沒有給我的那些</a:t>
            </a:r>
            <a:r>
              <a:rPr lang="en-US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原來我當初已經</a:t>
            </a:r>
            <a:r>
              <a:rPr lang="en-US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zh-TW" sz="2400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加倍給過你（錄自楊佳嫻 〈信物〉） 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47987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資料庫圖表 3">
            <a:extLst>
              <a:ext uri="{FF2B5EF4-FFF2-40B4-BE49-F238E27FC236}">
                <a16:creationId xmlns:a16="http://schemas.microsoft.com/office/drawing/2014/main" id="{0A9BF9C0-D318-FC4E-803C-852E5874A8B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21924539"/>
              </p:ext>
            </p:extLst>
          </p:nvPr>
        </p:nvGraphicFramePr>
        <p:xfrm>
          <a:off x="1259632" y="620688"/>
          <a:ext cx="6548755" cy="20135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內容版面配置區 4">
            <a:extLst>
              <a:ext uri="{FF2B5EF4-FFF2-40B4-BE49-F238E27FC236}">
                <a16:creationId xmlns:a16="http://schemas.microsoft.com/office/drawing/2014/main" id="{8D72B648-611C-0243-890F-800C1A026B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7578728"/>
              </p:ext>
            </p:extLst>
          </p:nvPr>
        </p:nvGraphicFramePr>
        <p:xfrm>
          <a:off x="1115616" y="3573016"/>
          <a:ext cx="6586686" cy="29345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矩形 5"/>
          <p:cNvSpPr/>
          <p:nvPr/>
        </p:nvSpPr>
        <p:spPr>
          <a:xfrm>
            <a:off x="1043608" y="3414319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TW" b="1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文本分析</a:t>
            </a:r>
            <a:endParaRPr lang="zh-TW" altLang="en-US" dirty="0">
              <a:solidFill>
                <a:schemeClr val="accent6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20857491"/>
      </p:ext>
    </p:extLst>
  </p:cSld>
  <p:clrMapOvr>
    <a:masterClrMapping/>
  </p:clrMapOvr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春天</Template>
  <TotalTime>213</TotalTime>
  <Words>1141</Words>
  <Application>Microsoft Office PowerPoint</Application>
  <PresentationFormat>如螢幕大小 (4:3)</PresentationFormat>
  <Paragraphs>100</Paragraphs>
  <Slides>27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27</vt:i4>
      </vt:variant>
    </vt:vector>
  </HeadingPairs>
  <TitlesOfParts>
    <vt:vector size="39" baseType="lpstr">
      <vt:lpstr>華康魏碑體</vt:lpstr>
      <vt:lpstr>微軟正黑體</vt:lpstr>
      <vt:lpstr>新細明體</vt:lpstr>
      <vt:lpstr>標楷體</vt:lpstr>
      <vt:lpstr>Arial</vt:lpstr>
      <vt:lpstr>Calibri</vt:lpstr>
      <vt:lpstr>Courier New</vt:lpstr>
      <vt:lpstr>Times New Roman</vt:lpstr>
      <vt:lpstr>Trebuchet MS</vt:lpstr>
      <vt:lpstr>Verdana</vt:lpstr>
      <vt:lpstr>Wingdings 2</vt:lpstr>
      <vt:lpstr>Spring</vt:lpstr>
      <vt:lpstr>四、閱讀結構策略—     繪製段落結構、   繪製全文結構          </vt:lpstr>
      <vt:lpstr>一、定義 </vt:lpstr>
      <vt:lpstr>二、類型</vt:lpstr>
      <vt:lpstr>描述/列舉法 </vt:lpstr>
      <vt:lpstr>PowerPoint 簡報</vt:lpstr>
      <vt:lpstr>序列法</vt:lpstr>
      <vt:lpstr>因果法 </vt:lpstr>
      <vt:lpstr>比較法 </vt:lpstr>
      <vt:lpstr>PowerPoint 簡報</vt:lpstr>
      <vt:lpstr>轉折法 </vt:lpstr>
      <vt:lpstr>PowerPoint 簡報</vt:lpstr>
      <vt:lpstr>總分法</vt:lpstr>
      <vt:lpstr>PowerPoint 簡報</vt:lpstr>
      <vt:lpstr>論證法 </vt:lpstr>
      <vt:lpstr>     繪製全文結構的兩大類型為「順承結構」（主題結構、序列結構）、「總分結構」（因果結構、比較/對照結構、問題/解決結構、列舉結構）</vt:lpstr>
      <vt:lpstr>主題結構 </vt:lpstr>
      <vt:lpstr>序列結構</vt:lpstr>
      <vt:lpstr>因果結構</vt:lpstr>
      <vt:lpstr>比較/對照結構</vt:lpstr>
      <vt:lpstr>問題/解決結構 </vt:lpstr>
      <vt:lpstr>列舉結構</vt:lpstr>
      <vt:lpstr>三、繪製全文結構示例</vt:lpstr>
      <vt:lpstr>PowerPoint 簡報</vt:lpstr>
      <vt:lpstr>PowerPoint 簡報</vt:lpstr>
      <vt:lpstr>PowerPoint 簡報</vt:lpstr>
      <vt:lpstr>PowerPoint 簡報</vt:lpstr>
      <vt:lpstr> 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四、閱讀結構策略—     繪製段落結構、    繪製全文結構</dc:title>
  <dc:creator>user</dc:creator>
  <cp:lastModifiedBy>user</cp:lastModifiedBy>
  <cp:revision>29</cp:revision>
  <dcterms:created xsi:type="dcterms:W3CDTF">2018-10-15T03:15:06Z</dcterms:created>
  <dcterms:modified xsi:type="dcterms:W3CDTF">2020-03-26T02:38:18Z</dcterms:modified>
</cp:coreProperties>
</file>